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7" r:id="rId3"/>
    <p:sldId id="278" r:id="rId4"/>
    <p:sldId id="258" r:id="rId5"/>
    <p:sldId id="259" r:id="rId6"/>
    <p:sldId id="295" r:id="rId7"/>
    <p:sldId id="297" r:id="rId8"/>
    <p:sldId id="294" r:id="rId9"/>
    <p:sldId id="280" r:id="rId10"/>
    <p:sldId id="293" r:id="rId11"/>
    <p:sldId id="284" r:id="rId12"/>
    <p:sldId id="261" r:id="rId13"/>
    <p:sldId id="287" r:id="rId14"/>
    <p:sldId id="281" r:id="rId15"/>
    <p:sldId id="298" r:id="rId16"/>
    <p:sldId id="290"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1E936D-1E86-4FFE-86C0-79070D3FC768}" v="4795" dt="2023-01-12T23:51:34.096"/>
    <p1510:client id="{1C89EC6D-297B-99E9-8A8F-47A2F7050BAE}" v="30" dt="2023-01-12T18:57:46.893"/>
    <p1510:client id="{215F25B1-D321-87A5-BC86-B91943F4C312}" v="120" dt="2023-01-12T22:04:15.454"/>
    <p1510:client id="{5F080451-F541-0B2D-F4A2-810BE8B21732}" v="2" dt="2023-01-12T17:16:21.785"/>
    <p1510:client id="{8AF995B0-A564-3047-B3DA-7761EBDA932F}" v="193" dt="2023-01-12T22:22:36.265"/>
    <p1510:client id="{9224A00D-56A9-7742-A0F9-5E435C96B361}" v="912" dt="2023-01-12T22:17:49.099"/>
    <p1510:client id="{CF0C7EEF-0482-F7AE-004D-632CC8FC5978}" v="186" dt="2023-01-12T19:25:48.371"/>
    <p1510:client id="{D2E1A76C-4E6B-39FD-9806-CE372610B5FB}" v="1922" dt="2023-01-12T23:48:53.097"/>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jpeg>
</file>

<file path=ppt/media/image13.jpeg>
</file>

<file path=ppt/media/image14.jpe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1143000" y="685800"/>
            <a:ext cx="4572000" cy="3429000"/>
          </a:xfrm>
          <a:prstGeom prst="rect">
            <a:avLst/>
          </a:prstGeom>
        </p:spPr>
        <p:txBody>
          <a:bodyPr/>
          <a:lstStyle/>
          <a:p>
            <a:endParaRPr/>
          </a:p>
        </p:txBody>
      </p:sp>
      <p:sp>
        <p:nvSpPr>
          <p:cNvPr id="143" name="Shape 14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1200">
        <a:solidFill>
          <a:schemeClr val="tx1"/>
        </a:solidFill>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Tree>
    <p:extLst>
      <p:ext uri="{BB962C8B-B14F-4D97-AF65-F5344CB8AC3E}">
        <p14:creationId xmlns:p14="http://schemas.microsoft.com/office/powerpoint/2010/main" val="20046755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Im persönlichen Bereich kann der User sein Profil einsehen, falls dieser sich bereits registriert hat (Wichtig ist, dass die App auch ohne ein Userprofil benutzbar ist – dieses dient lediglich dazu Online-Terminbuchungen vorzunehmen und Anlaufstellen zu favorisieren.)</a:t>
            </a:r>
          </a:p>
        </p:txBody>
      </p:sp>
    </p:spTree>
    <p:extLst>
      <p:ext uri="{BB962C8B-B14F-4D97-AF65-F5344CB8AC3E}">
        <p14:creationId xmlns:p14="http://schemas.microsoft.com/office/powerpoint/2010/main" val="2349082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Tree>
    <p:extLst>
      <p:ext uri="{BB962C8B-B14F-4D97-AF65-F5344CB8AC3E}">
        <p14:creationId xmlns:p14="http://schemas.microsoft.com/office/powerpoint/2010/main" val="13289306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Folgende Tabelle stellt die POCs dar. </a:t>
            </a:r>
            <a:endParaRPr lang="de-DE"/>
          </a:p>
          <a:p>
            <a:endParaRPr lang="de-DE"/>
          </a:p>
          <a:p>
            <a:r>
              <a:rPr lang="de-DE" dirty="0"/>
              <a:t>Eine Auflistung der Notfallnummern dient dazu den Patienten in akuten Fällen schnellstmöglich zu helfen. </a:t>
            </a:r>
          </a:p>
          <a:p>
            <a:r>
              <a:rPr lang="de-DE" dirty="0"/>
              <a:t>Jedoch liegt die Herausforderung darin, die Nummern so ersichtlich wie möglich darzustellen. Dies ist in dem Fall möglich, dass die Nummern auf der Startseite aufgelistet werden.</a:t>
            </a:r>
          </a:p>
          <a:p>
            <a:endParaRPr lang="de-DE"/>
          </a:p>
          <a:p>
            <a:r>
              <a:rPr lang="de-DE" dirty="0"/>
              <a:t>Die Suchfunktion ist eine weitere Kernfunktionalität, dem Benutzer ermöglicht die Suche auf eigene Bedürfnisse anzupassen. </a:t>
            </a:r>
          </a:p>
          <a:p>
            <a:endParaRPr lang="de-DE"/>
          </a:p>
          <a:p>
            <a:r>
              <a:rPr lang="de-DE" dirty="0"/>
              <a:t>Die richtige Speicherung der Daten ist besonders wichtig, da die gesamte App darauf basiert dem User Informationen über Anlaufstellen bereitstellen zu können, weshalb dies von Anfang an stark im Fokus steht. Somit soll eine Datenbank existieren, die die Objekte der Klasse "Anlaufstelle" inkl. Aller wichtigen Attribute dieser speichert. Damit soll auch das Abrufen/Filtern der Einträge ,auch über bestimmte Attribute (</a:t>
            </a:r>
            <a:r>
              <a:rPr lang="de-DE" dirty="0" err="1"/>
              <a:t>select</a:t>
            </a:r>
            <a:r>
              <a:rPr lang="de-DE" dirty="0"/>
              <a:t>*</a:t>
            </a:r>
            <a:r>
              <a:rPr lang="de-DE" dirty="0" err="1"/>
              <a:t>from</a:t>
            </a:r>
            <a:r>
              <a:rPr lang="de-DE" dirty="0"/>
              <a:t> Anlaufstelle </a:t>
            </a:r>
            <a:r>
              <a:rPr lang="de-DE" dirty="0" err="1"/>
              <a:t>where</a:t>
            </a:r>
            <a:r>
              <a:rPr lang="de-DE" dirty="0"/>
              <a:t> Versicherungsart= Selbstzahler), einfacher sein. </a:t>
            </a:r>
          </a:p>
          <a:p>
            <a:endParaRPr lang="de-DE" dirty="0"/>
          </a:p>
          <a:p>
            <a:endParaRPr lang="de-DE" dirty="0"/>
          </a:p>
          <a:p>
            <a:r>
              <a:rPr lang="de-DE" dirty="0"/>
              <a:t> Die ausführliche Tabelle mit anderen POCs ist in unserem </a:t>
            </a:r>
            <a:r>
              <a:rPr lang="de-DE" dirty="0" err="1"/>
              <a:t>Miroboard</a:t>
            </a:r>
            <a:r>
              <a:rPr lang="de-DE" dirty="0"/>
              <a:t> zu finden. </a:t>
            </a:r>
            <a:endParaRPr lang="de-DE"/>
          </a:p>
          <a:p>
            <a:endParaRPr lang="de-DE"/>
          </a:p>
        </p:txBody>
      </p:sp>
    </p:spTree>
    <p:extLst>
      <p:ext uri="{BB962C8B-B14F-4D97-AF65-F5344CB8AC3E}">
        <p14:creationId xmlns:p14="http://schemas.microsoft.com/office/powerpoint/2010/main" val="3664981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Tree>
    <p:extLst>
      <p:ext uri="{BB962C8B-B14F-4D97-AF65-F5344CB8AC3E}">
        <p14:creationId xmlns:p14="http://schemas.microsoft.com/office/powerpoint/2010/main" val="1684268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Calibri"/>
              <a:buChar char="-"/>
            </a:pPr>
            <a:r>
              <a:rPr lang="de-DE" dirty="0"/>
              <a:t>Zuerst wurde versucht eine SQL Lite Datenbank zu implementieren, nach weiterer Recherche hat sich jedoch ergeben, dass die </a:t>
            </a:r>
            <a:r>
              <a:rPr lang="de-DE" dirty="0" err="1"/>
              <a:t>RoomDatabase</a:t>
            </a:r>
            <a:r>
              <a:rPr lang="de-DE" dirty="0"/>
              <a:t> der modernere Weg ist und auch bei der offiziellen Android Developers Seite empfohlen wird, daher wurde die App dahingehend angepasst. </a:t>
            </a:r>
          </a:p>
          <a:p>
            <a:pPr marL="171450" indent="-171450">
              <a:buFont typeface="Calibri"/>
              <a:buChar char="-"/>
            </a:pPr>
            <a:r>
              <a:rPr lang="de-DE" dirty="0"/>
              <a:t>Aktivitäten werden auf verschiedene Fragments aufgeteilt und zur Navigation ein </a:t>
            </a:r>
            <a:r>
              <a:rPr lang="de-DE" dirty="0" err="1"/>
              <a:t>NavGraph</a:t>
            </a:r>
            <a:r>
              <a:rPr lang="de-DE" dirty="0"/>
              <a:t> verwendet, um die Elemente der XML Dateien zu verknüpfen wurde Binding verwendet (</a:t>
            </a:r>
            <a:r>
              <a:rPr lang="de-DE" dirty="0" err="1"/>
              <a:t>best</a:t>
            </a:r>
            <a:r>
              <a:rPr lang="de-DE" dirty="0"/>
              <a:t> </a:t>
            </a:r>
            <a:r>
              <a:rPr lang="de-DE" dirty="0" err="1"/>
              <a:t>practice</a:t>
            </a:r>
            <a:r>
              <a:rPr lang="de-DE" dirty="0"/>
              <a:t>) </a:t>
            </a:r>
          </a:p>
          <a:p>
            <a:pPr marL="171450" indent="-171450">
              <a:buFont typeface="Calibri"/>
              <a:buChar char="-"/>
            </a:pPr>
            <a:endParaRPr lang="de-DE" dirty="0"/>
          </a:p>
        </p:txBody>
      </p:sp>
    </p:spTree>
    <p:extLst>
      <p:ext uri="{BB962C8B-B14F-4D97-AF65-F5344CB8AC3E}">
        <p14:creationId xmlns:p14="http://schemas.microsoft.com/office/powerpoint/2010/main" val="4030872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 gewählten Architekturentscheidungen basieren auf Empfehlungen in Tutorials und der offiziellen Android Developers Seite (siehe Quellen) </a:t>
            </a:r>
          </a:p>
          <a:p>
            <a:endParaRPr lang="de-DE" dirty="0"/>
          </a:p>
        </p:txBody>
      </p:sp>
    </p:spTree>
    <p:extLst>
      <p:ext uri="{BB962C8B-B14F-4D97-AF65-F5344CB8AC3E}">
        <p14:creationId xmlns:p14="http://schemas.microsoft.com/office/powerpoint/2010/main" val="3531346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Tree>
    <p:extLst>
      <p:ext uri="{BB962C8B-B14F-4D97-AF65-F5344CB8AC3E}">
        <p14:creationId xmlns:p14="http://schemas.microsoft.com/office/powerpoint/2010/main" val="24319481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Tree>
    <p:extLst>
      <p:ext uri="{BB962C8B-B14F-4D97-AF65-F5344CB8AC3E}">
        <p14:creationId xmlns:p14="http://schemas.microsoft.com/office/powerpoint/2010/main" val="2946399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Tree>
    <p:extLst>
      <p:ext uri="{BB962C8B-B14F-4D97-AF65-F5344CB8AC3E}">
        <p14:creationId xmlns:p14="http://schemas.microsoft.com/office/powerpoint/2010/main" val="11914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400"/>
              <a:t>Durch das Anwendungsfalldiagramm sollte sich ein Überblick über die einzelnen Funktionen des Systems verschafft werden. Zu sehen ist neben den Funktionen, die der User haben soll, auch, wie die einzelnen Akteure miteinander agieren.</a:t>
            </a:r>
          </a:p>
          <a:p>
            <a:endParaRPr lang="de-DE" sz="1400"/>
          </a:p>
          <a:p>
            <a:r>
              <a:rPr lang="de-DE" sz="1400"/>
              <a:t>Über den Link gelangt man zu dem Diagramm im Miro-Board.</a:t>
            </a:r>
          </a:p>
        </p:txBody>
      </p:sp>
    </p:spTree>
    <p:extLst>
      <p:ext uri="{BB962C8B-B14F-4D97-AF65-F5344CB8AC3E}">
        <p14:creationId xmlns:p14="http://schemas.microsoft.com/office/powerpoint/2010/main" val="3826634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Zunächst liegt der Fokus vor allem auf der Suchfunktion und der Speicherung von Daten, um Ergebnisse korrekt finden, filtern und sortieren zu können.</a:t>
            </a:r>
          </a:p>
        </p:txBody>
      </p:sp>
    </p:spTree>
    <p:extLst>
      <p:ext uri="{BB962C8B-B14F-4D97-AF65-F5344CB8AC3E}">
        <p14:creationId xmlns:p14="http://schemas.microsoft.com/office/powerpoint/2010/main" val="3866650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Tree>
    <p:extLst>
      <p:ext uri="{BB962C8B-B14F-4D97-AF65-F5344CB8AC3E}">
        <p14:creationId xmlns:p14="http://schemas.microsoft.com/office/powerpoint/2010/main" val="1151640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Für die App wurden warme Farben (hauptsächlich Gelb- und Orangetöne) gewählt, die einladend und glücklich wirken sollen. Trotzdem wurde darauf geachtet ähnliche Farben zu wählen, damit die App durch ein zu buntes Design nicht an Professionalität verliert.</a:t>
            </a:r>
          </a:p>
        </p:txBody>
      </p:sp>
    </p:spTree>
    <p:extLst>
      <p:ext uri="{BB962C8B-B14F-4D97-AF65-F5344CB8AC3E}">
        <p14:creationId xmlns:p14="http://schemas.microsoft.com/office/powerpoint/2010/main" val="33692589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Auf der Startseite soll dem User vermittelt werden, dass es sich bei der App primär um ein Tool zur langfristigen Vermittlung an eine Anlaufstelle handelt. Trotzdem werden auch hier Nummern zur Soforthilfe angegeben, damit der User im Notfall nicht lange suchen muss.</a:t>
            </a:r>
          </a:p>
          <a:p>
            <a:r>
              <a:rPr lang="de-DE"/>
              <a:t>Im Infobereich wurde bisher nur das Layout kreiert (PH = Platzhalter), da sich zunächst auf die Kernfeatures der App fokussiert wurde. Im Infobereich soll später lediglich auf externe Informationen verwiesen werden.</a:t>
            </a:r>
          </a:p>
          <a:p>
            <a:endParaRPr lang="de-DE"/>
          </a:p>
          <a:p>
            <a:r>
              <a:rPr lang="de-DE"/>
              <a:t>Über den Link gelangt man zum </a:t>
            </a:r>
            <a:r>
              <a:rPr lang="de-DE" err="1"/>
              <a:t>Figma</a:t>
            </a:r>
            <a:r>
              <a:rPr lang="de-DE"/>
              <a:t> Prototypen, in dem noch weitere Screens zu sehen sind, die nicht explizit auf den Folien aufgeführt werden.</a:t>
            </a:r>
          </a:p>
        </p:txBody>
      </p:sp>
    </p:spTree>
    <p:extLst>
      <p:ext uri="{BB962C8B-B14F-4D97-AF65-F5344CB8AC3E}">
        <p14:creationId xmlns:p14="http://schemas.microsoft.com/office/powerpoint/2010/main" val="6471512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Bei der Suche soll der User in der Suchleiste den Ort angeben und kann die Ergebnisse danach noch weiter filtern und sortieren. Durch das „Ampelsystem“ soll dem User direkt ins Auge fallen wie die Auslastung der jeweiligen Anlaufstelle ist. In der Großansicht können dann noch detaillierte Informationen eingesehen werden und die Anlaufstelle zu den persönlichen Favoriten hinzugefügt werden. Außerdem kann eingesehen werden, wie andere User die Anlaufstelle bewertet haben.</a:t>
            </a:r>
          </a:p>
          <a:p>
            <a:r>
              <a:rPr lang="de-DE"/>
              <a:t>Die Online Terminvergabe wurde bewusst noch nicht ausgebaut, da es sich dabei eher um ein zukünftiges Feature handelt, was im Rahmen des Projektes nicht vollständig umgesetzt wird.</a:t>
            </a:r>
          </a:p>
        </p:txBody>
      </p:sp>
    </p:spTree>
    <p:extLst>
      <p:ext uri="{BB962C8B-B14F-4D97-AF65-F5344CB8AC3E}">
        <p14:creationId xmlns:p14="http://schemas.microsoft.com/office/powerpoint/2010/main" val="549830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el &amp; Untertitel">
    <p:spTree>
      <p:nvGrpSpPr>
        <p:cNvPr id="1" name=""/>
        <p:cNvGrpSpPr/>
        <p:nvPr/>
      </p:nvGrpSpPr>
      <p:grpSpPr>
        <a:xfrm>
          <a:off x="0" y="0"/>
          <a:ext cx="0" cy="0"/>
          <a:chOff x="0" y="0"/>
          <a:chExt cx="0" cy="0"/>
        </a:xfrm>
      </p:grpSpPr>
      <p:sp>
        <p:nvSpPr>
          <p:cNvPr id="11" name="Titeltext"/>
          <p:cNvSpPr txBox="1">
            <a:spLocks noGrp="1"/>
          </p:cNvSpPr>
          <p:nvPr>
            <p:ph type="title"/>
          </p:nvPr>
        </p:nvSpPr>
        <p:spPr>
          <a:xfrm>
            <a:off x="1270000" y="1638300"/>
            <a:ext cx="10464800" cy="3302000"/>
          </a:xfrm>
          <a:prstGeom prst="rect">
            <a:avLst/>
          </a:prstGeom>
        </p:spPr>
        <p:txBody>
          <a:bodyPr anchor="b"/>
          <a:lstStyle/>
          <a:p>
            <a:r>
              <a:t>Titeltext</a:t>
            </a:r>
          </a:p>
        </p:txBody>
      </p:sp>
      <p:sp>
        <p:nvSpPr>
          <p:cNvPr id="12" name="Textebene 1…"/>
          <p:cNvSpPr txBox="1">
            <a:spLocks noGrp="1"/>
          </p:cNvSpPr>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Textebene 1</a:t>
            </a:r>
          </a:p>
          <a:p>
            <a:pPr lvl="1"/>
            <a:r>
              <a:t>Textebene 2</a:t>
            </a:r>
          </a:p>
          <a:p>
            <a:pPr lvl="2"/>
            <a:r>
              <a:t>Textebene 3</a:t>
            </a:r>
          </a:p>
          <a:p>
            <a:pPr lvl="3"/>
            <a:r>
              <a:t>Textebene 4</a:t>
            </a:r>
          </a:p>
          <a:p>
            <a:pPr lvl="4"/>
            <a:r>
              <a:t>Textebene 5</a:t>
            </a:r>
          </a:p>
        </p:txBody>
      </p:sp>
      <p:sp>
        <p:nvSpPr>
          <p:cNvPr id="13" name="Foliennumm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‹Nr.›</a:t>
            </a:fld>
            <a:endParaRPr/>
          </a:p>
        </p:txBody>
      </p:sp>
    </p:spTree>
  </p:cSld>
  <p:clrMapOvr>
    <a:masterClrMapping/>
  </p:clrMapOvr>
  <p:transition spd="med"/>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Zitat">
    <p:spTree>
      <p:nvGrpSpPr>
        <p:cNvPr id="1" name=""/>
        <p:cNvGrpSpPr/>
        <p:nvPr/>
      </p:nvGrpSpPr>
      <p:grpSpPr>
        <a:xfrm>
          <a:off x="0" y="0"/>
          <a:ext cx="0" cy="0"/>
          <a:chOff x="0" y="0"/>
          <a:chExt cx="0" cy="0"/>
        </a:xfrm>
      </p:grpSpPr>
      <p:sp>
        <p:nvSpPr>
          <p:cNvPr id="94" name="–Christian Bauer"/>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sz="2400" i="1"/>
            </a:lvl1pPr>
          </a:lstStyle>
          <a:p>
            <a:r>
              <a:t>–Christian Bauer</a:t>
            </a:r>
          </a:p>
        </p:txBody>
      </p:sp>
      <p:sp>
        <p:nvSpPr>
          <p:cNvPr id="95" name="„Zitat hier eingeben.“"/>
          <p:cNvSpPr txBox="1">
            <a:spLocks noGrp="1"/>
          </p:cNvSpPr>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r>
              <a:t>„Zitat hier eingeben.“ </a:t>
            </a:r>
          </a:p>
        </p:txBody>
      </p:sp>
      <p:sp>
        <p:nvSpPr>
          <p:cNvPr id="96"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03" name="Bild"/>
          <p:cNvSpPr>
            <a:spLocks noGrp="1"/>
          </p:cNvSpPr>
          <p:nvPr>
            <p:ph type="pic" idx="13"/>
          </p:nvPr>
        </p:nvSpPr>
        <p:spPr>
          <a:xfrm>
            <a:off x="-949853" y="0"/>
            <a:ext cx="14904506" cy="9944100"/>
          </a:xfrm>
          <a:prstGeom prst="rect">
            <a:avLst/>
          </a:prstGeom>
        </p:spPr>
        <p:txBody>
          <a:bodyPr lIns="91439" tIns="45719" rIns="91439" bIns="45719" anchor="t">
            <a:noAutofit/>
          </a:bodyPr>
          <a:lstStyle/>
          <a:p>
            <a:endParaRPr/>
          </a:p>
        </p:txBody>
      </p:sp>
      <p:sp>
        <p:nvSpPr>
          <p:cNvPr id="104"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Leer">
    <p:spTree>
      <p:nvGrpSpPr>
        <p:cNvPr id="1" name=""/>
        <p:cNvGrpSpPr/>
        <p:nvPr/>
      </p:nvGrpSpPr>
      <p:grpSpPr>
        <a:xfrm>
          <a:off x="0" y="0"/>
          <a:ext cx="0" cy="0"/>
          <a:chOff x="0" y="0"/>
          <a:chExt cx="0" cy="0"/>
        </a:xfrm>
      </p:grpSpPr>
      <p:sp>
        <p:nvSpPr>
          <p:cNvPr id="111"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1_Titel - Oben">
    <p:spTree>
      <p:nvGrpSpPr>
        <p:cNvPr id="1" name=""/>
        <p:cNvGrpSpPr/>
        <p:nvPr/>
      </p:nvGrpSpPr>
      <p:grpSpPr>
        <a:xfrm>
          <a:off x="0" y="0"/>
          <a:ext cx="0" cy="0"/>
          <a:chOff x="0" y="0"/>
          <a:chExt cx="0" cy="0"/>
        </a:xfrm>
      </p:grpSpPr>
      <p:sp>
        <p:nvSpPr>
          <p:cNvPr id="118" name="Titeltext"/>
          <p:cNvSpPr txBox="1">
            <a:spLocks noGrp="1"/>
          </p:cNvSpPr>
          <p:nvPr>
            <p:ph type="title"/>
          </p:nvPr>
        </p:nvSpPr>
        <p:spPr>
          <a:xfrm>
            <a:off x="952500" y="444500"/>
            <a:ext cx="11099800" cy="2159000"/>
          </a:xfrm>
          <a:prstGeom prst="rect">
            <a:avLst/>
          </a:prstGeom>
        </p:spPr>
        <p:txBody>
          <a:bodyPr/>
          <a:lstStyle>
            <a:lvl1pPr>
              <a:defRPr sz="7000">
                <a:latin typeface="Helvetica Light"/>
                <a:ea typeface="Helvetica Light"/>
                <a:cs typeface="Helvetica Light"/>
                <a:sym typeface="Helvetica Light"/>
              </a:defRPr>
            </a:lvl1pPr>
          </a:lstStyle>
          <a:p>
            <a:r>
              <a:t>Titeltext</a:t>
            </a:r>
          </a:p>
        </p:txBody>
      </p:sp>
      <p:grpSp>
        <p:nvGrpSpPr>
          <p:cNvPr id="122" name="Gruppieren"/>
          <p:cNvGrpSpPr/>
          <p:nvPr/>
        </p:nvGrpSpPr>
        <p:grpSpPr>
          <a:xfrm>
            <a:off x="1285431" y="-1"/>
            <a:ext cx="11724801" cy="102401"/>
            <a:chOff x="0" y="0"/>
            <a:chExt cx="11724800" cy="102399"/>
          </a:xfrm>
        </p:grpSpPr>
        <p:sp>
          <p:nvSpPr>
            <p:cNvPr id="119" name="Rechteck"/>
            <p:cNvSpPr/>
            <p:nvPr/>
          </p:nvSpPr>
          <p:spPr>
            <a:xfrm>
              <a:off x="-1" y="-1"/>
              <a:ext cx="3891201" cy="102401"/>
            </a:xfrm>
            <a:prstGeom prst="rect">
              <a:avLst/>
            </a:prstGeom>
            <a:solidFill>
              <a:srgbClr val="AA0F1F"/>
            </a:solidFill>
            <a:ln w="12700" cap="flat">
              <a:noFill/>
              <a:miter lim="400000"/>
            </a:ln>
            <a:effectLst/>
          </p:spPr>
          <p:txBody>
            <a:bodyPr wrap="square" lIns="65023" tIns="65023" rIns="65023" bIns="65023" numCol="1" anchor="ctr">
              <a:noAutofit/>
            </a:bodyPr>
            <a:lstStyle/>
            <a:p>
              <a:pPr defTabSz="457200">
                <a:defRPr b="0">
                  <a:solidFill>
                    <a:srgbClr val="FFFFFF"/>
                  </a:solidFill>
                  <a:latin typeface="Arial"/>
                  <a:ea typeface="Arial"/>
                  <a:cs typeface="Arial"/>
                  <a:sym typeface="Arial"/>
                </a:defRPr>
              </a:pPr>
              <a:endParaRPr/>
            </a:p>
          </p:txBody>
        </p:sp>
        <p:sp>
          <p:nvSpPr>
            <p:cNvPr id="120" name="Rechteck"/>
            <p:cNvSpPr/>
            <p:nvPr/>
          </p:nvSpPr>
          <p:spPr>
            <a:xfrm>
              <a:off x="3891200" y="-1"/>
              <a:ext cx="3891201" cy="102401"/>
            </a:xfrm>
            <a:prstGeom prst="rect">
              <a:avLst/>
            </a:prstGeom>
            <a:solidFill>
              <a:srgbClr val="D7471F"/>
            </a:solidFill>
            <a:ln w="12700" cap="flat">
              <a:noFill/>
              <a:miter lim="400000"/>
            </a:ln>
            <a:effectLst/>
          </p:spPr>
          <p:txBody>
            <a:bodyPr wrap="square" lIns="65023" tIns="65023" rIns="65023" bIns="65023" numCol="1" anchor="ctr">
              <a:noAutofit/>
            </a:bodyPr>
            <a:lstStyle/>
            <a:p>
              <a:pPr defTabSz="457200">
                <a:defRPr b="0">
                  <a:solidFill>
                    <a:srgbClr val="FFFFFF"/>
                  </a:solidFill>
                  <a:latin typeface="Arial"/>
                  <a:ea typeface="Arial"/>
                  <a:cs typeface="Arial"/>
                  <a:sym typeface="Arial"/>
                </a:defRPr>
              </a:pPr>
              <a:endParaRPr/>
            </a:p>
          </p:txBody>
        </p:sp>
        <p:sp>
          <p:nvSpPr>
            <p:cNvPr id="121" name="Rechteck"/>
            <p:cNvSpPr/>
            <p:nvPr/>
          </p:nvSpPr>
          <p:spPr>
            <a:xfrm>
              <a:off x="7782400" y="-1"/>
              <a:ext cx="3942401" cy="102401"/>
            </a:xfrm>
            <a:prstGeom prst="rect">
              <a:avLst/>
            </a:prstGeom>
            <a:solidFill>
              <a:srgbClr val="901B6E"/>
            </a:solidFill>
            <a:ln w="12700" cap="flat">
              <a:noFill/>
              <a:miter lim="400000"/>
            </a:ln>
            <a:effectLst/>
          </p:spPr>
          <p:txBody>
            <a:bodyPr wrap="square" lIns="65023" tIns="65023" rIns="65023" bIns="65023" numCol="1" anchor="ctr">
              <a:noAutofit/>
            </a:bodyPr>
            <a:lstStyle/>
            <a:p>
              <a:pPr defTabSz="457200">
                <a:defRPr b="0">
                  <a:solidFill>
                    <a:srgbClr val="FFFFFF"/>
                  </a:solidFill>
                  <a:latin typeface="Arial"/>
                  <a:ea typeface="Arial"/>
                  <a:cs typeface="Arial"/>
                  <a:sym typeface="Arial"/>
                </a:defRPr>
              </a:pPr>
              <a:endParaRPr/>
            </a:p>
          </p:txBody>
        </p:sp>
      </p:grpSp>
      <p:pic>
        <p:nvPicPr>
          <p:cNvPr id="123" name="Logo_17pt.wmf" descr="Logo_17pt.wmf"/>
          <p:cNvPicPr>
            <a:picLocks noChangeAspect="1"/>
          </p:cNvPicPr>
          <p:nvPr/>
        </p:nvPicPr>
        <p:blipFill>
          <a:blip r:embed="rId2"/>
          <a:stretch>
            <a:fillRect/>
          </a:stretch>
        </p:blipFill>
        <p:spPr>
          <a:xfrm>
            <a:off x="11008500" y="8573622"/>
            <a:ext cx="1492393" cy="869245"/>
          </a:xfrm>
          <a:prstGeom prst="rect">
            <a:avLst/>
          </a:prstGeom>
          <a:ln w="12700">
            <a:miter lim="400000"/>
          </a:ln>
        </p:spPr>
      </p:pic>
      <p:sp>
        <p:nvSpPr>
          <p:cNvPr id="124" name="Foliennummer"/>
          <p:cNvSpPr txBox="1">
            <a:spLocks noGrp="1"/>
          </p:cNvSpPr>
          <p:nvPr>
            <p:ph type="sldNum" sz="quarter" idx="2"/>
          </p:nvPr>
        </p:nvSpPr>
        <p:spPr>
          <a:xfrm>
            <a:off x="6311798" y="9251950"/>
            <a:ext cx="368504" cy="381000"/>
          </a:xfrm>
          <a:prstGeom prst="rect">
            <a:avLst/>
          </a:prstGeom>
        </p:spPr>
        <p:txBody>
          <a:bodyPr/>
          <a:lstStyle>
            <a:lvl1pPr>
              <a:defRPr sz="1800">
                <a:latin typeface="Helvetica Light"/>
                <a:ea typeface="Helvetica Light"/>
                <a:cs typeface="Helvetica Light"/>
                <a:sym typeface="Helvetica Light"/>
              </a:defRPr>
            </a:lvl1pPr>
          </a:lstStyle>
          <a:p>
            <a:fld id="{86CB4B4D-7CA3-9044-876B-883B54F8677D}" type="slidenum">
              <a:t>‹Nr.›</a:t>
            </a:fld>
            <a:endParaRPr/>
          </a:p>
        </p:txBody>
      </p:sp>
    </p:spTree>
  </p:cSld>
  <p:clrMapOvr>
    <a:masterClrMapping/>
  </p:clrMapOvr>
  <p:transition spd="med"/>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el - Oben">
    <p:spTree>
      <p:nvGrpSpPr>
        <p:cNvPr id="1" name=""/>
        <p:cNvGrpSpPr/>
        <p:nvPr/>
      </p:nvGrpSpPr>
      <p:grpSpPr>
        <a:xfrm>
          <a:off x="0" y="0"/>
          <a:ext cx="0" cy="0"/>
          <a:chOff x="0" y="0"/>
          <a:chExt cx="0" cy="0"/>
        </a:xfrm>
      </p:grpSpPr>
      <p:sp>
        <p:nvSpPr>
          <p:cNvPr id="131" name="Titeltext"/>
          <p:cNvSpPr txBox="1">
            <a:spLocks noGrp="1"/>
          </p:cNvSpPr>
          <p:nvPr>
            <p:ph type="title"/>
          </p:nvPr>
        </p:nvSpPr>
        <p:spPr>
          <a:xfrm>
            <a:off x="952500" y="444500"/>
            <a:ext cx="11099800" cy="2159000"/>
          </a:xfrm>
          <a:prstGeom prst="rect">
            <a:avLst/>
          </a:prstGeom>
        </p:spPr>
        <p:txBody>
          <a:bodyPr/>
          <a:lstStyle>
            <a:lvl1pPr>
              <a:defRPr>
                <a:latin typeface="Helvetica Light"/>
                <a:ea typeface="Helvetica Light"/>
                <a:cs typeface="Helvetica Light"/>
                <a:sym typeface="Helvetica Light"/>
              </a:defRPr>
            </a:lvl1pPr>
          </a:lstStyle>
          <a:p>
            <a:r>
              <a:t>Titeltext</a:t>
            </a:r>
          </a:p>
        </p:txBody>
      </p:sp>
      <p:grpSp>
        <p:nvGrpSpPr>
          <p:cNvPr id="135" name="Gruppieren"/>
          <p:cNvGrpSpPr/>
          <p:nvPr/>
        </p:nvGrpSpPr>
        <p:grpSpPr>
          <a:xfrm>
            <a:off x="1285431" y="-1"/>
            <a:ext cx="11724801" cy="102401"/>
            <a:chOff x="0" y="0"/>
            <a:chExt cx="11724800" cy="102399"/>
          </a:xfrm>
        </p:grpSpPr>
        <p:sp>
          <p:nvSpPr>
            <p:cNvPr id="132" name="Rechteck"/>
            <p:cNvSpPr/>
            <p:nvPr/>
          </p:nvSpPr>
          <p:spPr>
            <a:xfrm>
              <a:off x="-1" y="-1"/>
              <a:ext cx="3891201" cy="102401"/>
            </a:xfrm>
            <a:prstGeom prst="rect">
              <a:avLst/>
            </a:prstGeom>
            <a:solidFill>
              <a:srgbClr val="AA0F1F"/>
            </a:solidFill>
            <a:ln w="12700" cap="flat">
              <a:noFill/>
              <a:miter lim="400000"/>
            </a:ln>
            <a:effectLst/>
          </p:spPr>
          <p:txBody>
            <a:bodyPr wrap="square" lIns="65023" tIns="65023" rIns="65023" bIns="65023" numCol="1" anchor="ctr">
              <a:noAutofit/>
            </a:bodyPr>
            <a:lstStyle/>
            <a:p>
              <a:pPr defTabSz="457200">
                <a:defRPr b="0">
                  <a:solidFill>
                    <a:srgbClr val="FFFFFF"/>
                  </a:solidFill>
                  <a:latin typeface="Arial"/>
                  <a:ea typeface="Arial"/>
                  <a:cs typeface="Arial"/>
                  <a:sym typeface="Arial"/>
                </a:defRPr>
              </a:pPr>
              <a:endParaRPr/>
            </a:p>
          </p:txBody>
        </p:sp>
        <p:sp>
          <p:nvSpPr>
            <p:cNvPr id="133" name="Rechteck"/>
            <p:cNvSpPr/>
            <p:nvPr/>
          </p:nvSpPr>
          <p:spPr>
            <a:xfrm>
              <a:off x="3891200" y="-1"/>
              <a:ext cx="3891201" cy="102401"/>
            </a:xfrm>
            <a:prstGeom prst="rect">
              <a:avLst/>
            </a:prstGeom>
            <a:solidFill>
              <a:srgbClr val="D7471F"/>
            </a:solidFill>
            <a:ln w="12700" cap="flat">
              <a:noFill/>
              <a:miter lim="400000"/>
            </a:ln>
            <a:effectLst/>
          </p:spPr>
          <p:txBody>
            <a:bodyPr wrap="square" lIns="65023" tIns="65023" rIns="65023" bIns="65023" numCol="1" anchor="ctr">
              <a:noAutofit/>
            </a:bodyPr>
            <a:lstStyle/>
            <a:p>
              <a:pPr defTabSz="457200">
                <a:defRPr b="0">
                  <a:solidFill>
                    <a:srgbClr val="FFFFFF"/>
                  </a:solidFill>
                  <a:latin typeface="Arial"/>
                  <a:ea typeface="Arial"/>
                  <a:cs typeface="Arial"/>
                  <a:sym typeface="Arial"/>
                </a:defRPr>
              </a:pPr>
              <a:endParaRPr/>
            </a:p>
          </p:txBody>
        </p:sp>
        <p:sp>
          <p:nvSpPr>
            <p:cNvPr id="134" name="Rechteck"/>
            <p:cNvSpPr/>
            <p:nvPr/>
          </p:nvSpPr>
          <p:spPr>
            <a:xfrm>
              <a:off x="7782400" y="-1"/>
              <a:ext cx="3942401" cy="102401"/>
            </a:xfrm>
            <a:prstGeom prst="rect">
              <a:avLst/>
            </a:prstGeom>
            <a:solidFill>
              <a:srgbClr val="901B6E"/>
            </a:solidFill>
            <a:ln w="12700" cap="flat">
              <a:noFill/>
              <a:miter lim="400000"/>
            </a:ln>
            <a:effectLst/>
          </p:spPr>
          <p:txBody>
            <a:bodyPr wrap="square" lIns="65023" tIns="65023" rIns="65023" bIns="65023" numCol="1" anchor="ctr">
              <a:noAutofit/>
            </a:bodyPr>
            <a:lstStyle/>
            <a:p>
              <a:pPr defTabSz="457200">
                <a:defRPr b="0">
                  <a:solidFill>
                    <a:srgbClr val="FFFFFF"/>
                  </a:solidFill>
                  <a:latin typeface="Arial"/>
                  <a:ea typeface="Arial"/>
                  <a:cs typeface="Arial"/>
                  <a:sym typeface="Arial"/>
                </a:defRPr>
              </a:pPr>
              <a:endParaRPr/>
            </a:p>
          </p:txBody>
        </p:sp>
      </p:grpSp>
      <p:sp>
        <p:nvSpPr>
          <p:cNvPr id="136" name="Foliennummer"/>
          <p:cNvSpPr txBox="1">
            <a:spLocks noGrp="1"/>
          </p:cNvSpPr>
          <p:nvPr>
            <p:ph type="sldNum" sz="quarter" idx="2"/>
          </p:nvPr>
        </p:nvSpPr>
        <p:spPr>
          <a:xfrm>
            <a:off x="6311798" y="9251950"/>
            <a:ext cx="368504" cy="381000"/>
          </a:xfrm>
          <a:prstGeom prst="rect">
            <a:avLst/>
          </a:prstGeom>
        </p:spPr>
        <p:txBody>
          <a:bodyPr/>
          <a:lstStyle>
            <a:lvl1pPr>
              <a:defRPr sz="1800">
                <a:latin typeface="Helvetica Light"/>
                <a:ea typeface="Helvetica Light"/>
                <a:cs typeface="Helvetica Light"/>
                <a:sym typeface="Helvetica Light"/>
              </a:defRPr>
            </a:lvl1pPr>
          </a:lstStyle>
          <a:p>
            <a:fld id="{86CB4B4D-7CA3-9044-876B-883B54F8677D}" type="slidenum">
              <a:t>‹Nr.›</a:t>
            </a:fld>
            <a:endParaRPr/>
          </a:p>
        </p:txBody>
      </p:sp>
    </p:spTree>
  </p:cSld>
  <p:clrMapOvr>
    <a:masterClrMapping/>
  </p:clrMapOvr>
  <p:transition spd="med"/>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Foto - Horizontal">
    <p:spTree>
      <p:nvGrpSpPr>
        <p:cNvPr id="1" name=""/>
        <p:cNvGrpSpPr/>
        <p:nvPr/>
      </p:nvGrpSpPr>
      <p:grpSpPr>
        <a:xfrm>
          <a:off x="0" y="0"/>
          <a:ext cx="0" cy="0"/>
          <a:chOff x="0" y="0"/>
          <a:chExt cx="0" cy="0"/>
        </a:xfrm>
      </p:grpSpPr>
      <p:sp>
        <p:nvSpPr>
          <p:cNvPr id="20" name="Bild"/>
          <p:cNvSpPr>
            <a:spLocks noGrp="1"/>
          </p:cNvSpPr>
          <p:nvPr>
            <p:ph type="pic" idx="13"/>
          </p:nvPr>
        </p:nvSpPr>
        <p:spPr>
          <a:xfrm>
            <a:off x="1622088" y="289099"/>
            <a:ext cx="9753603" cy="6505789"/>
          </a:xfrm>
          <a:prstGeom prst="rect">
            <a:avLst/>
          </a:prstGeom>
        </p:spPr>
        <p:txBody>
          <a:bodyPr lIns="91439" tIns="45719" rIns="91439" bIns="45719" anchor="t">
            <a:noAutofit/>
          </a:bodyPr>
          <a:lstStyle/>
          <a:p>
            <a:endParaRPr/>
          </a:p>
        </p:txBody>
      </p:sp>
      <p:sp>
        <p:nvSpPr>
          <p:cNvPr id="21" name="Titeltext"/>
          <p:cNvSpPr txBox="1">
            <a:spLocks noGrp="1"/>
          </p:cNvSpPr>
          <p:nvPr>
            <p:ph type="title"/>
          </p:nvPr>
        </p:nvSpPr>
        <p:spPr>
          <a:xfrm>
            <a:off x="1270000" y="6718300"/>
            <a:ext cx="10464800" cy="1422400"/>
          </a:xfrm>
          <a:prstGeom prst="rect">
            <a:avLst/>
          </a:prstGeom>
        </p:spPr>
        <p:txBody>
          <a:bodyPr anchor="b"/>
          <a:lstStyle/>
          <a:p>
            <a:r>
              <a:t>Titeltext</a:t>
            </a:r>
          </a:p>
        </p:txBody>
      </p:sp>
      <p:sp>
        <p:nvSpPr>
          <p:cNvPr id="22" name="Textebene 1…"/>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Textebene 1</a:t>
            </a:r>
          </a:p>
          <a:p>
            <a:pPr lvl="1"/>
            <a:r>
              <a:t>Textebene 2</a:t>
            </a:r>
          </a:p>
          <a:p>
            <a:pPr lvl="2"/>
            <a:r>
              <a:t>Textebene 3</a:t>
            </a:r>
          </a:p>
          <a:p>
            <a:pPr lvl="3"/>
            <a:r>
              <a:t>Textebene 4</a:t>
            </a:r>
          </a:p>
          <a:p>
            <a:pPr lvl="4"/>
            <a:r>
              <a:t>Textebene 5</a:t>
            </a:r>
          </a:p>
        </p:txBody>
      </p:sp>
      <p:sp>
        <p:nvSpPr>
          <p:cNvPr id="23"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el - Mitte">
    <p:spTree>
      <p:nvGrpSpPr>
        <p:cNvPr id="1" name=""/>
        <p:cNvGrpSpPr/>
        <p:nvPr/>
      </p:nvGrpSpPr>
      <p:grpSpPr>
        <a:xfrm>
          <a:off x="0" y="0"/>
          <a:ext cx="0" cy="0"/>
          <a:chOff x="0" y="0"/>
          <a:chExt cx="0" cy="0"/>
        </a:xfrm>
      </p:grpSpPr>
      <p:sp>
        <p:nvSpPr>
          <p:cNvPr id="30" name="Titeltext"/>
          <p:cNvSpPr txBox="1">
            <a:spLocks noGrp="1"/>
          </p:cNvSpPr>
          <p:nvPr>
            <p:ph type="title"/>
          </p:nvPr>
        </p:nvSpPr>
        <p:spPr>
          <a:xfrm>
            <a:off x="1270000" y="3225800"/>
            <a:ext cx="10464800" cy="3302000"/>
          </a:xfrm>
          <a:prstGeom prst="rect">
            <a:avLst/>
          </a:prstGeom>
        </p:spPr>
        <p:txBody>
          <a:bodyPr/>
          <a:lstStyle/>
          <a:p>
            <a:r>
              <a:t>Titeltext</a:t>
            </a:r>
          </a:p>
        </p:txBody>
      </p:sp>
      <p:sp>
        <p:nvSpPr>
          <p:cNvPr id="31"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Foto - Vertikal">
    <p:spTree>
      <p:nvGrpSpPr>
        <p:cNvPr id="1" name=""/>
        <p:cNvGrpSpPr/>
        <p:nvPr/>
      </p:nvGrpSpPr>
      <p:grpSpPr>
        <a:xfrm>
          <a:off x="0" y="0"/>
          <a:ext cx="0" cy="0"/>
          <a:chOff x="0" y="0"/>
          <a:chExt cx="0" cy="0"/>
        </a:xfrm>
      </p:grpSpPr>
      <p:sp>
        <p:nvSpPr>
          <p:cNvPr id="38" name="Bild"/>
          <p:cNvSpPr>
            <a:spLocks noGrp="1"/>
          </p:cNvSpPr>
          <p:nvPr>
            <p:ph type="pic" idx="13"/>
          </p:nvPr>
        </p:nvSpPr>
        <p:spPr>
          <a:xfrm>
            <a:off x="2263775" y="613833"/>
            <a:ext cx="12401550" cy="8267701"/>
          </a:xfrm>
          <a:prstGeom prst="rect">
            <a:avLst/>
          </a:prstGeom>
        </p:spPr>
        <p:txBody>
          <a:bodyPr lIns="91439" tIns="45719" rIns="91439" bIns="45719" anchor="t">
            <a:noAutofit/>
          </a:bodyPr>
          <a:lstStyle/>
          <a:p>
            <a:endParaRPr/>
          </a:p>
        </p:txBody>
      </p:sp>
      <p:sp>
        <p:nvSpPr>
          <p:cNvPr id="39" name="Titeltext"/>
          <p:cNvSpPr txBox="1">
            <a:spLocks noGrp="1"/>
          </p:cNvSpPr>
          <p:nvPr>
            <p:ph type="title"/>
          </p:nvPr>
        </p:nvSpPr>
        <p:spPr>
          <a:xfrm>
            <a:off x="952500" y="635000"/>
            <a:ext cx="5334000" cy="3987800"/>
          </a:xfrm>
          <a:prstGeom prst="rect">
            <a:avLst/>
          </a:prstGeom>
        </p:spPr>
        <p:txBody>
          <a:bodyPr anchor="b"/>
          <a:lstStyle>
            <a:lvl1pPr>
              <a:defRPr sz="6000"/>
            </a:lvl1pPr>
          </a:lstStyle>
          <a:p>
            <a:r>
              <a:t>Titeltext</a:t>
            </a:r>
          </a:p>
        </p:txBody>
      </p:sp>
      <p:sp>
        <p:nvSpPr>
          <p:cNvPr id="40" name="Textebene 1…"/>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Textebene 1</a:t>
            </a:r>
          </a:p>
          <a:p>
            <a:pPr lvl="1"/>
            <a:r>
              <a:t>Textebene 2</a:t>
            </a:r>
          </a:p>
          <a:p>
            <a:pPr lvl="2"/>
            <a:r>
              <a:t>Textebene 3</a:t>
            </a:r>
          </a:p>
          <a:p>
            <a:pPr lvl="3"/>
            <a:r>
              <a:t>Textebene 4</a:t>
            </a:r>
          </a:p>
          <a:p>
            <a:pPr lvl="4"/>
            <a:r>
              <a:t>Textebene 5</a:t>
            </a:r>
          </a:p>
        </p:txBody>
      </p:sp>
      <p:sp>
        <p:nvSpPr>
          <p:cNvPr id="41"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2_Titel - Oben">
    <p:spTree>
      <p:nvGrpSpPr>
        <p:cNvPr id="1" name=""/>
        <p:cNvGrpSpPr/>
        <p:nvPr/>
      </p:nvGrpSpPr>
      <p:grpSpPr>
        <a:xfrm>
          <a:off x="0" y="0"/>
          <a:ext cx="0" cy="0"/>
          <a:chOff x="0" y="0"/>
          <a:chExt cx="0" cy="0"/>
        </a:xfrm>
      </p:grpSpPr>
      <p:sp>
        <p:nvSpPr>
          <p:cNvPr id="48" name="Titeltext"/>
          <p:cNvSpPr txBox="1">
            <a:spLocks noGrp="1"/>
          </p:cNvSpPr>
          <p:nvPr>
            <p:ph type="title"/>
          </p:nvPr>
        </p:nvSpPr>
        <p:spPr>
          <a:prstGeom prst="rect">
            <a:avLst/>
          </a:prstGeom>
        </p:spPr>
        <p:txBody>
          <a:bodyPr/>
          <a:lstStyle/>
          <a:p>
            <a:r>
              <a:t>Titeltext</a:t>
            </a:r>
          </a:p>
        </p:txBody>
      </p:sp>
      <p:sp>
        <p:nvSpPr>
          <p:cNvPr id="49"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el &amp; Aufzählung">
    <p:spTree>
      <p:nvGrpSpPr>
        <p:cNvPr id="1" name=""/>
        <p:cNvGrpSpPr/>
        <p:nvPr/>
      </p:nvGrpSpPr>
      <p:grpSpPr>
        <a:xfrm>
          <a:off x="0" y="0"/>
          <a:ext cx="0" cy="0"/>
          <a:chOff x="0" y="0"/>
          <a:chExt cx="0" cy="0"/>
        </a:xfrm>
      </p:grpSpPr>
      <p:sp>
        <p:nvSpPr>
          <p:cNvPr id="56" name="Titeltext"/>
          <p:cNvSpPr txBox="1">
            <a:spLocks noGrp="1"/>
          </p:cNvSpPr>
          <p:nvPr>
            <p:ph type="title"/>
          </p:nvPr>
        </p:nvSpPr>
        <p:spPr>
          <a:prstGeom prst="rect">
            <a:avLst/>
          </a:prstGeom>
        </p:spPr>
        <p:txBody>
          <a:bodyPr/>
          <a:lstStyle/>
          <a:p>
            <a:r>
              <a:t>Titeltext</a:t>
            </a:r>
          </a:p>
        </p:txBody>
      </p:sp>
      <p:sp>
        <p:nvSpPr>
          <p:cNvPr id="57" name="Textebene 1…"/>
          <p:cNvSpPr txBox="1">
            <a:spLocks noGrp="1"/>
          </p:cNvSpPr>
          <p:nvPr>
            <p:ph type="body" idx="1"/>
          </p:nvPr>
        </p:nvSpPr>
        <p:spPr>
          <a:prstGeom prst="rect">
            <a:avLst/>
          </a:prstGeom>
        </p:spPr>
        <p:txBody>
          <a:bodyPr/>
          <a:lstStyle/>
          <a:p>
            <a:r>
              <a:t>Textebene 1</a:t>
            </a:r>
          </a:p>
          <a:p>
            <a:pPr lvl="1"/>
            <a:r>
              <a:t>Textebene 2</a:t>
            </a:r>
          </a:p>
          <a:p>
            <a:pPr lvl="2"/>
            <a:r>
              <a:t>Textebene 3</a:t>
            </a:r>
          </a:p>
          <a:p>
            <a:pPr lvl="3"/>
            <a:r>
              <a:t>Textebene 4</a:t>
            </a:r>
          </a:p>
          <a:p>
            <a:pPr lvl="4"/>
            <a:r>
              <a:t>Textebene 5</a:t>
            </a:r>
          </a:p>
        </p:txBody>
      </p:sp>
      <p:sp>
        <p:nvSpPr>
          <p:cNvPr id="58" name="Rechteck"/>
          <p:cNvSpPr/>
          <p:nvPr/>
        </p:nvSpPr>
        <p:spPr>
          <a:xfrm>
            <a:off x="-87859" y="-876298"/>
            <a:ext cx="11651941" cy="1072156"/>
          </a:xfrm>
          <a:prstGeom prst="rect">
            <a:avLst/>
          </a:prstGeom>
          <a:solidFill>
            <a:schemeClr val="accent1">
              <a:hueOff val="114395"/>
              <a:lumOff val="-24975"/>
            </a:schemeClr>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59"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el, Aufzählung &amp; Foto">
    <p:spTree>
      <p:nvGrpSpPr>
        <p:cNvPr id="1" name=""/>
        <p:cNvGrpSpPr/>
        <p:nvPr/>
      </p:nvGrpSpPr>
      <p:grpSpPr>
        <a:xfrm>
          <a:off x="0" y="0"/>
          <a:ext cx="0" cy="0"/>
          <a:chOff x="0" y="0"/>
          <a:chExt cx="0" cy="0"/>
        </a:xfrm>
      </p:grpSpPr>
      <p:sp>
        <p:nvSpPr>
          <p:cNvPr id="66" name="Bild"/>
          <p:cNvSpPr>
            <a:spLocks noGrp="1"/>
          </p:cNvSpPr>
          <p:nvPr>
            <p:ph type="pic" idx="13"/>
          </p:nvPr>
        </p:nvSpPr>
        <p:spPr>
          <a:xfrm>
            <a:off x="4086225" y="2586566"/>
            <a:ext cx="9429750" cy="6286501"/>
          </a:xfrm>
          <a:prstGeom prst="rect">
            <a:avLst/>
          </a:prstGeom>
        </p:spPr>
        <p:txBody>
          <a:bodyPr lIns="91439" tIns="45719" rIns="91439" bIns="45719" anchor="t">
            <a:noAutofit/>
          </a:bodyPr>
          <a:lstStyle/>
          <a:p>
            <a:endParaRPr/>
          </a:p>
        </p:txBody>
      </p:sp>
      <p:sp>
        <p:nvSpPr>
          <p:cNvPr id="67" name="Titeltext"/>
          <p:cNvSpPr txBox="1">
            <a:spLocks noGrp="1"/>
          </p:cNvSpPr>
          <p:nvPr>
            <p:ph type="title"/>
          </p:nvPr>
        </p:nvSpPr>
        <p:spPr>
          <a:prstGeom prst="rect">
            <a:avLst/>
          </a:prstGeom>
        </p:spPr>
        <p:txBody>
          <a:bodyPr/>
          <a:lstStyle/>
          <a:p>
            <a:r>
              <a:t>Titeltext</a:t>
            </a:r>
          </a:p>
        </p:txBody>
      </p:sp>
      <p:sp>
        <p:nvSpPr>
          <p:cNvPr id="68" name="Textebene 1…"/>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Textebene 1</a:t>
            </a:r>
          </a:p>
          <a:p>
            <a:pPr lvl="1"/>
            <a:r>
              <a:t>Textebene 2</a:t>
            </a:r>
          </a:p>
          <a:p>
            <a:pPr lvl="2"/>
            <a:r>
              <a:t>Textebene 3</a:t>
            </a:r>
          </a:p>
          <a:p>
            <a:pPr lvl="3"/>
            <a:r>
              <a:t>Textebene 4</a:t>
            </a:r>
          </a:p>
          <a:p>
            <a:pPr lvl="4"/>
            <a:r>
              <a:t>Textebene 5</a:t>
            </a:r>
          </a:p>
        </p:txBody>
      </p:sp>
      <p:sp>
        <p:nvSpPr>
          <p:cNvPr id="69" name="Foliennummer"/>
          <p:cNvSpPr txBox="1">
            <a:spLocks noGrp="1"/>
          </p:cNvSpPr>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‹Nr.›</a:t>
            </a:fld>
            <a:endParaRPr/>
          </a:p>
        </p:txBody>
      </p:sp>
    </p:spTree>
  </p:cSld>
  <p:clrMapOvr>
    <a:masterClrMapping/>
  </p:clrMapOvr>
  <p:transition spd="med"/>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unkte">
    <p:spTree>
      <p:nvGrpSpPr>
        <p:cNvPr id="1" name=""/>
        <p:cNvGrpSpPr/>
        <p:nvPr/>
      </p:nvGrpSpPr>
      <p:grpSpPr>
        <a:xfrm>
          <a:off x="0" y="0"/>
          <a:ext cx="0" cy="0"/>
          <a:chOff x="0" y="0"/>
          <a:chExt cx="0" cy="0"/>
        </a:xfrm>
      </p:grpSpPr>
      <p:sp>
        <p:nvSpPr>
          <p:cNvPr id="76" name="Textebene 1…"/>
          <p:cNvSpPr txBox="1">
            <a:spLocks noGrp="1"/>
          </p:cNvSpPr>
          <p:nvPr>
            <p:ph type="body" idx="1"/>
          </p:nvPr>
        </p:nvSpPr>
        <p:spPr>
          <a:xfrm>
            <a:off x="952500" y="1270000"/>
            <a:ext cx="11099800" cy="7213600"/>
          </a:xfrm>
          <a:prstGeom prst="rect">
            <a:avLst/>
          </a:prstGeom>
        </p:spPr>
        <p:txBody>
          <a:bodyPr/>
          <a:lstStyle/>
          <a:p>
            <a:r>
              <a:t>Textebene 1</a:t>
            </a:r>
          </a:p>
          <a:p>
            <a:pPr lvl="1"/>
            <a:r>
              <a:t>Textebene 2</a:t>
            </a:r>
          </a:p>
          <a:p>
            <a:pPr lvl="2"/>
            <a:r>
              <a:t>Textebene 3</a:t>
            </a:r>
          </a:p>
          <a:p>
            <a:pPr lvl="3"/>
            <a:r>
              <a:t>Textebene 4</a:t>
            </a:r>
          </a:p>
          <a:p>
            <a:pPr lvl="4"/>
            <a:r>
              <a:t>Textebene 5</a:t>
            </a:r>
          </a:p>
        </p:txBody>
      </p:sp>
      <p:sp>
        <p:nvSpPr>
          <p:cNvPr id="77"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Foto - 3 Stück">
    <p:spTree>
      <p:nvGrpSpPr>
        <p:cNvPr id="1" name=""/>
        <p:cNvGrpSpPr/>
        <p:nvPr/>
      </p:nvGrpSpPr>
      <p:grpSpPr>
        <a:xfrm>
          <a:off x="0" y="0"/>
          <a:ext cx="0" cy="0"/>
          <a:chOff x="0" y="0"/>
          <a:chExt cx="0" cy="0"/>
        </a:xfrm>
      </p:grpSpPr>
      <p:sp>
        <p:nvSpPr>
          <p:cNvPr id="84" name="Bild"/>
          <p:cNvSpPr>
            <a:spLocks noGrp="1"/>
          </p:cNvSpPr>
          <p:nvPr>
            <p:ph type="pic" sz="quarter" idx="13"/>
          </p:nvPr>
        </p:nvSpPr>
        <p:spPr>
          <a:xfrm>
            <a:off x="6680200" y="5029200"/>
            <a:ext cx="6054748" cy="4038600"/>
          </a:xfrm>
          <a:prstGeom prst="rect">
            <a:avLst/>
          </a:prstGeom>
        </p:spPr>
        <p:txBody>
          <a:bodyPr lIns="91439" tIns="45719" rIns="91439" bIns="45719" anchor="t">
            <a:noAutofit/>
          </a:bodyPr>
          <a:lstStyle/>
          <a:p>
            <a:endParaRPr/>
          </a:p>
        </p:txBody>
      </p:sp>
      <p:sp>
        <p:nvSpPr>
          <p:cNvPr id="85" name="Bild"/>
          <p:cNvSpPr>
            <a:spLocks noGrp="1"/>
          </p:cNvSpPr>
          <p:nvPr>
            <p:ph type="pic" sz="quarter" idx="14"/>
          </p:nvPr>
        </p:nvSpPr>
        <p:spPr>
          <a:xfrm>
            <a:off x="6502400" y="889000"/>
            <a:ext cx="5867400" cy="3911601"/>
          </a:xfrm>
          <a:prstGeom prst="rect">
            <a:avLst/>
          </a:prstGeom>
        </p:spPr>
        <p:txBody>
          <a:bodyPr lIns="91439" tIns="45719" rIns="91439" bIns="45719" anchor="t">
            <a:noAutofit/>
          </a:bodyPr>
          <a:lstStyle/>
          <a:p>
            <a:endParaRPr/>
          </a:p>
        </p:txBody>
      </p:sp>
      <p:sp>
        <p:nvSpPr>
          <p:cNvPr id="86" name="Bild"/>
          <p:cNvSpPr>
            <a:spLocks noGrp="1"/>
          </p:cNvSpPr>
          <p:nvPr>
            <p:ph type="pic" idx="15"/>
          </p:nvPr>
        </p:nvSpPr>
        <p:spPr>
          <a:xfrm>
            <a:off x="-2374900" y="889000"/>
            <a:ext cx="11982450" cy="7988300"/>
          </a:xfrm>
          <a:prstGeom prst="rect">
            <a:avLst/>
          </a:prstGeom>
        </p:spPr>
        <p:txBody>
          <a:bodyPr lIns="91439" tIns="45719" rIns="91439" bIns="45719" anchor="t">
            <a:noAutofit/>
          </a:bodyPr>
          <a:lstStyle/>
          <a:p>
            <a:endParaRPr/>
          </a:p>
        </p:txBody>
      </p:sp>
      <p:sp>
        <p:nvSpPr>
          <p:cNvPr id="87"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el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normAutofit/>
          </a:bodyPr>
          <a:lstStyle/>
          <a:p>
            <a:r>
              <a:t>Titeltext</a:t>
            </a:r>
          </a:p>
        </p:txBody>
      </p:sp>
      <p:sp>
        <p:nvSpPr>
          <p:cNvPr id="3" name="Textebene 1…"/>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lIns="50800" tIns="50800" rIns="50800" bIns="50800" anchor="ctr">
            <a:normAutofit/>
          </a:bodyPr>
          <a:lstStyle/>
          <a:p>
            <a:r>
              <a:t>Textebene 1</a:t>
            </a:r>
          </a:p>
          <a:p>
            <a:pPr lvl="1"/>
            <a:r>
              <a:t>Textebene 2</a:t>
            </a:r>
          </a:p>
          <a:p>
            <a:pPr lvl="2"/>
            <a:r>
              <a:t>Textebene 3</a:t>
            </a:r>
          </a:p>
          <a:p>
            <a:pPr lvl="3"/>
            <a:r>
              <a:t>Textebene 4</a:t>
            </a:r>
          </a:p>
          <a:p>
            <a:pPr lvl="4"/>
            <a:r>
              <a:t>Textebene 5</a:t>
            </a:r>
          </a:p>
        </p:txBody>
      </p:sp>
      <p:sp>
        <p:nvSpPr>
          <p:cNvPr id="4" name="Foliennumm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‹Nr.›</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p:hf hdr="0" ftr="0" dt="0"/>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14.jpeg"/><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developer.android.com/training/data-storage/room" TargetMode="External"/><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hyperlink" Target="https://developer.android.com/kotlin/parcelize" TargetMode="External"/><Relationship Id="rId4" Type="http://schemas.openxmlformats.org/officeDocument/2006/relationships/hyperlink" Target="https://www.youtube.com/watch?v=3USvr1Lz8g8&amp;list=PLSrm9z4zp4mEPOfZNV9O-crOhoMa0G2-o&amp;index=3"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146"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47"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148"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49"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150"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51"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152"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53"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154"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55"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156"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157"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158"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59"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160"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61"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162"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63"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164"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65"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166"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67"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168"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69"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170"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71"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172"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173"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180" name="Gruppieren"/>
          <p:cNvGrpSpPr/>
          <p:nvPr/>
        </p:nvGrpSpPr>
        <p:grpSpPr>
          <a:xfrm>
            <a:off x="0" y="9652000"/>
            <a:ext cx="13004800" cy="254000"/>
            <a:chOff x="0" y="0"/>
            <a:chExt cx="13004800" cy="254000"/>
          </a:xfrm>
        </p:grpSpPr>
        <p:sp>
          <p:nvSpPr>
            <p:cNvPr id="174" name="Rechteck"/>
            <p:cNvSpPr/>
            <p:nvPr/>
          </p:nvSpPr>
          <p:spPr>
            <a:xfrm>
              <a:off x="762000" y="0"/>
              <a:ext cx="2870201"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175" name="Rechteck"/>
            <p:cNvSpPr/>
            <p:nvPr/>
          </p:nvSpPr>
          <p:spPr>
            <a:xfrm>
              <a:off x="3632200" y="0"/>
              <a:ext cx="2870200"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176" name="Rechteck"/>
            <p:cNvSpPr/>
            <p:nvPr/>
          </p:nvSpPr>
          <p:spPr>
            <a:xfrm>
              <a:off x="6502400" y="0"/>
              <a:ext cx="2870200"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177" name="Rechteck"/>
            <p:cNvSpPr/>
            <p:nvPr/>
          </p:nvSpPr>
          <p:spPr>
            <a:xfrm>
              <a:off x="9372600"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178" name="Rechteck"/>
            <p:cNvSpPr/>
            <p:nvPr/>
          </p:nvSpPr>
          <p:spPr>
            <a:xfrm>
              <a:off x="1224280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179" name="Rechteck"/>
            <p:cNvSpPr/>
            <p:nvPr/>
          </p:nvSpPr>
          <p:spPr>
            <a:xfrm>
              <a:off x="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181" name="Linie"/>
          <p:cNvSpPr/>
          <p:nvPr/>
        </p:nvSpPr>
        <p:spPr>
          <a:xfrm>
            <a:off x="762000" y="432435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182" name="Slideguide v0.1"/>
          <p:cNvSpPr txBox="1"/>
          <p:nvPr/>
        </p:nvSpPr>
        <p:spPr>
          <a:xfrm>
            <a:off x="766967" y="4603750"/>
            <a:ext cx="5735433" cy="2616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gn="l">
              <a:defRPr sz="1700" b="0">
                <a:latin typeface="PT Sans"/>
                <a:ea typeface="PT Sans"/>
                <a:cs typeface="PT Sans"/>
                <a:sym typeface="PT Sans"/>
              </a:defRPr>
            </a:lvl1pPr>
          </a:lstStyle>
          <a:p>
            <a:r>
              <a:rPr lang="de-DE"/>
              <a:t>Stakeholder, Konkurrenz &amp; Risiken </a:t>
            </a:r>
            <a:endParaRPr/>
          </a:p>
        </p:txBody>
      </p:sp>
      <p:sp>
        <p:nvSpPr>
          <p:cNvPr id="183" name="Advanced Media Institute"/>
          <p:cNvSpPr txBox="1"/>
          <p:nvPr/>
        </p:nvSpPr>
        <p:spPr>
          <a:xfrm>
            <a:off x="787660" y="3698544"/>
            <a:ext cx="9512301" cy="37394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0" tIns="0" rIns="0" bIns="0" anchor="b">
            <a:spAutoFit/>
          </a:bodyPr>
          <a:lstStyle>
            <a:lvl1pPr algn="l">
              <a:lnSpc>
                <a:spcPct val="90000"/>
              </a:lnSpc>
              <a:defRPr sz="2700" b="0">
                <a:solidFill>
                  <a:srgbClr val="2B2B2B"/>
                </a:solidFill>
                <a:latin typeface="Roboto Slab Bold"/>
                <a:ea typeface="Roboto Slab Bold"/>
                <a:cs typeface="Roboto Slab Bold"/>
                <a:sym typeface="Roboto Slab Bold"/>
              </a:defRPr>
            </a:lvl1pPr>
          </a:lstStyle>
          <a:p>
            <a:r>
              <a:t>A</a:t>
            </a:r>
            <a:r>
              <a:rPr lang="de-DE" err="1"/>
              <a:t>udit</a:t>
            </a:r>
            <a:r>
              <a:rPr lang="de-DE"/>
              <a:t> 3 - </a:t>
            </a:r>
            <a:r>
              <a:rPr lang="de-DE" err="1"/>
              <a:t>PsycHelp</a:t>
            </a:r>
            <a:endParaRPr/>
          </a:p>
        </p:txBody>
      </p:sp>
      <p:sp>
        <p:nvSpPr>
          <p:cNvPr id="2" name="Textfeld 1">
            <a:extLst>
              <a:ext uri="{FF2B5EF4-FFF2-40B4-BE49-F238E27FC236}">
                <a16:creationId xmlns:a16="http://schemas.microsoft.com/office/drawing/2014/main" id="{FD67FCDB-8A3D-CAB8-F3E9-3453D8EDB011}"/>
              </a:ext>
            </a:extLst>
          </p:cNvPr>
          <p:cNvSpPr txBox="1"/>
          <p:nvPr/>
        </p:nvSpPr>
        <p:spPr>
          <a:xfrm>
            <a:off x="761993" y="5096197"/>
            <a:ext cx="3776237" cy="21954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de-DE" sz="1700" i="0" u="none" strike="noStrike" cap="none" spc="0" normalizeH="0" baseline="0" err="1">
                <a:ln>
                  <a:noFill/>
                </a:ln>
                <a:solidFill>
                  <a:srgbClr val="000000"/>
                </a:solidFill>
                <a:effectLst/>
                <a:uFillTx/>
                <a:latin typeface="Helvetica Neue"/>
                <a:ea typeface="Helvetica Neue"/>
                <a:cs typeface="Helvetica Neue"/>
                <a:sym typeface="Helvetica Neue"/>
              </a:rPr>
              <a:t>Vorgereicht</a:t>
            </a:r>
            <a:r>
              <a:rPr kumimoji="0" lang="de-DE" sz="1700" i="0" u="none" strike="noStrike" cap="none" spc="0" normalizeH="0" baseline="0">
                <a:ln>
                  <a:noFill/>
                </a:ln>
                <a:solidFill>
                  <a:srgbClr val="000000"/>
                </a:solidFill>
                <a:effectLst/>
                <a:uFillTx/>
                <a:latin typeface="Helvetica Neue"/>
                <a:ea typeface="Helvetica Neue"/>
                <a:cs typeface="Helvetica Neue"/>
                <a:sym typeface="Helvetica Neue"/>
              </a:rPr>
              <a:t> von: </a:t>
            </a:r>
          </a:p>
          <a:p>
            <a:pPr marL="0" marR="0" indent="0" algn="l" defTabSz="584200" rtl="0" fontAlgn="auto" latinLnBrk="0" hangingPunct="0">
              <a:lnSpc>
                <a:spcPct val="100000"/>
              </a:lnSpc>
              <a:spcBef>
                <a:spcPts val="0"/>
              </a:spcBef>
              <a:spcAft>
                <a:spcPts val="0"/>
              </a:spcAft>
              <a:buClrTx/>
              <a:buSzTx/>
              <a:buFontTx/>
              <a:buNone/>
              <a:tabLst/>
            </a:pPr>
            <a:r>
              <a:rPr lang="de-DE" sz="1700" b="0"/>
              <a:t>Yasmin Ziegler</a:t>
            </a:r>
          </a:p>
          <a:p>
            <a:pPr marL="0" marR="0" indent="0" algn="l" defTabSz="584200" rtl="0" fontAlgn="auto" latinLnBrk="0" hangingPunct="0">
              <a:lnSpc>
                <a:spcPct val="100000"/>
              </a:lnSpc>
              <a:spcBef>
                <a:spcPts val="0"/>
              </a:spcBef>
              <a:spcAft>
                <a:spcPts val="0"/>
              </a:spcAft>
              <a:buClrTx/>
              <a:buSzTx/>
              <a:buFontTx/>
              <a:buNone/>
              <a:tabLst/>
            </a:pPr>
            <a:r>
              <a:rPr lang="de-DE" sz="1700" b="0" err="1"/>
              <a:t>Seyadeh</a:t>
            </a:r>
            <a:r>
              <a:rPr lang="de-DE" sz="1700" b="0"/>
              <a:t> </a:t>
            </a:r>
            <a:r>
              <a:rPr lang="de-DE" sz="1700" b="0" err="1"/>
              <a:t>Elahe</a:t>
            </a:r>
            <a:r>
              <a:rPr lang="de-DE" sz="1700" b="0"/>
              <a:t> </a:t>
            </a:r>
            <a:r>
              <a:rPr lang="de-DE" sz="1700" b="0" err="1"/>
              <a:t>Kolahi</a:t>
            </a:r>
            <a:endParaRPr lang="de-DE" sz="1700" b="0"/>
          </a:p>
          <a:p>
            <a:pPr marL="0" marR="0" indent="0" algn="l" defTabSz="584200" rtl="0" fontAlgn="auto" latinLnBrk="0" hangingPunct="0">
              <a:lnSpc>
                <a:spcPct val="100000"/>
              </a:lnSpc>
              <a:spcBef>
                <a:spcPts val="0"/>
              </a:spcBef>
              <a:spcAft>
                <a:spcPts val="0"/>
              </a:spcAft>
              <a:buClrTx/>
              <a:buSzTx/>
              <a:buFontTx/>
              <a:buNone/>
              <a:tabLst/>
            </a:pPr>
            <a:r>
              <a:rPr kumimoji="0" lang="de-DE" sz="1700" b="0" i="0" u="none" strike="noStrike" cap="none" spc="0" normalizeH="0" baseline="0">
                <a:ln>
                  <a:noFill/>
                </a:ln>
                <a:solidFill>
                  <a:srgbClr val="000000"/>
                </a:solidFill>
                <a:effectLst/>
                <a:uFillTx/>
                <a:latin typeface="Helvetica Neue"/>
                <a:ea typeface="Helvetica Neue"/>
                <a:cs typeface="Helvetica Neue"/>
                <a:sym typeface="Helvetica Neue"/>
              </a:rPr>
              <a:t>Zoe Maus</a:t>
            </a:r>
          </a:p>
          <a:p>
            <a:pPr marL="0" marR="0" indent="0" algn="l" defTabSz="584200" rtl="0" fontAlgn="auto" latinLnBrk="0" hangingPunct="0">
              <a:lnSpc>
                <a:spcPct val="100000"/>
              </a:lnSpc>
              <a:spcBef>
                <a:spcPts val="0"/>
              </a:spcBef>
              <a:spcAft>
                <a:spcPts val="0"/>
              </a:spcAft>
              <a:buClrTx/>
              <a:buSzTx/>
              <a:buFontTx/>
              <a:buNone/>
              <a:tabLst/>
            </a:pPr>
            <a:r>
              <a:rPr lang="de-DE" sz="1700"/>
              <a:t>Eingereicht bei: </a:t>
            </a:r>
          </a:p>
          <a:p>
            <a:pPr marL="0" marR="0" indent="0" algn="l" defTabSz="584200" rtl="0" fontAlgn="auto" latinLnBrk="0" hangingPunct="0">
              <a:lnSpc>
                <a:spcPct val="100000"/>
              </a:lnSpc>
              <a:spcBef>
                <a:spcPts val="0"/>
              </a:spcBef>
              <a:spcAft>
                <a:spcPts val="0"/>
              </a:spcAft>
              <a:buClrTx/>
              <a:buSzTx/>
              <a:buFontTx/>
              <a:buNone/>
              <a:tabLst/>
            </a:pPr>
            <a:r>
              <a:rPr kumimoji="0" lang="de-DE" sz="1700" b="0" i="0" u="none" strike="noStrike" cap="none" spc="0" normalizeH="0" baseline="0">
                <a:ln>
                  <a:noFill/>
                </a:ln>
                <a:solidFill>
                  <a:srgbClr val="000000"/>
                </a:solidFill>
                <a:effectLst/>
                <a:uFillTx/>
                <a:latin typeface="Helvetica Neue"/>
                <a:ea typeface="Helvetica Neue"/>
                <a:cs typeface="Helvetica Neue"/>
                <a:sym typeface="Helvetica Neue"/>
              </a:rPr>
              <a:t>Prof. Dr. </a:t>
            </a:r>
            <a:r>
              <a:rPr kumimoji="0" lang="de-DE" sz="1700" b="0" i="0" u="none" strike="noStrike" cap="none" spc="0" normalizeH="0" baseline="0" err="1">
                <a:ln>
                  <a:noFill/>
                </a:ln>
                <a:solidFill>
                  <a:srgbClr val="000000"/>
                </a:solidFill>
                <a:effectLst/>
                <a:uFillTx/>
                <a:latin typeface="Helvetica Neue"/>
                <a:ea typeface="Helvetica Neue"/>
                <a:cs typeface="Helvetica Neue"/>
                <a:sym typeface="Helvetica Neue"/>
              </a:rPr>
              <a:t>Mirijam</a:t>
            </a:r>
            <a:r>
              <a:rPr kumimoji="0" lang="de-DE" sz="1700" b="0" i="0" u="none" strike="noStrike" cap="none" spc="0" normalizeH="0" baseline="0">
                <a:ln>
                  <a:noFill/>
                </a:ln>
                <a:solidFill>
                  <a:srgbClr val="000000"/>
                </a:solidFill>
                <a:effectLst/>
                <a:uFillTx/>
                <a:latin typeface="Helvetica Neue"/>
                <a:ea typeface="Helvetica Neue"/>
                <a:cs typeface="Helvetica Neue"/>
                <a:sym typeface="Helvetica Neue"/>
              </a:rPr>
              <a:t> </a:t>
            </a:r>
            <a:r>
              <a:rPr kumimoji="0" lang="de-DE" sz="1700" b="0" i="0" u="none" strike="noStrike" cap="none" spc="0" normalizeH="0" baseline="0" err="1">
                <a:ln>
                  <a:noFill/>
                </a:ln>
                <a:solidFill>
                  <a:srgbClr val="000000"/>
                </a:solidFill>
                <a:effectLst/>
                <a:uFillTx/>
                <a:latin typeface="Helvetica Neue"/>
                <a:ea typeface="Helvetica Neue"/>
                <a:cs typeface="Helvetica Neue"/>
                <a:sym typeface="Helvetica Neue"/>
              </a:rPr>
              <a:t>Blümm</a:t>
            </a:r>
            <a:endParaRPr kumimoji="0" lang="de-DE" sz="1700" b="0" i="0" u="none" strike="noStrike" cap="none" spc="0" normalizeH="0" baseline="0">
              <a:ln>
                <a:noFill/>
              </a:ln>
              <a:solidFill>
                <a:srgbClr val="000000"/>
              </a:solidFill>
              <a:effectLst/>
              <a:uFillTx/>
              <a:latin typeface="Helvetica Neue"/>
              <a:ea typeface="Helvetica Neue"/>
              <a:cs typeface="Helvetica Neue"/>
              <a:sym typeface="Helvetica Neue"/>
            </a:endParaRPr>
          </a:p>
          <a:p>
            <a:pPr marL="0" marR="0" indent="0" algn="l" defTabSz="584200" rtl="0" fontAlgn="auto" latinLnBrk="0" hangingPunct="0">
              <a:lnSpc>
                <a:spcPct val="100000"/>
              </a:lnSpc>
              <a:spcBef>
                <a:spcPts val="0"/>
              </a:spcBef>
              <a:spcAft>
                <a:spcPts val="0"/>
              </a:spcAft>
              <a:buClrTx/>
              <a:buSzTx/>
              <a:buFontTx/>
              <a:buNone/>
              <a:tabLst/>
            </a:pPr>
            <a:r>
              <a:rPr lang="de-DE" sz="1700" b="0"/>
              <a:t>Uwe Müsse</a:t>
            </a:r>
          </a:p>
          <a:p>
            <a:pPr marL="0" marR="0" indent="0" algn="l" defTabSz="584200" rtl="0" fontAlgn="auto" latinLnBrk="0" hangingPunct="0">
              <a:lnSpc>
                <a:spcPct val="100000"/>
              </a:lnSpc>
              <a:spcBef>
                <a:spcPts val="0"/>
              </a:spcBef>
              <a:spcAft>
                <a:spcPts val="0"/>
              </a:spcAft>
              <a:buClrTx/>
              <a:buSzTx/>
              <a:buFontTx/>
              <a:buNone/>
              <a:tabLst/>
            </a:pPr>
            <a:r>
              <a:rPr kumimoji="0" lang="de-DE" sz="1700" b="0" i="0" u="none" strike="noStrike" cap="none" spc="0" normalizeH="0" baseline="0">
                <a:ln>
                  <a:noFill/>
                </a:ln>
                <a:solidFill>
                  <a:srgbClr val="000000"/>
                </a:solidFill>
                <a:effectLst/>
                <a:uFillTx/>
                <a:latin typeface="Helvetica Neue"/>
                <a:ea typeface="Helvetica Neue"/>
                <a:cs typeface="Helvetica Neue"/>
                <a:sym typeface="Helvetica Neue"/>
              </a:rPr>
              <a:t>Simon Schulte</a:t>
            </a:r>
          </a:p>
        </p:txBody>
      </p:sp>
      <p:sp>
        <p:nvSpPr>
          <p:cNvPr id="3" name="Foliennummernplatzhalter 2">
            <a:extLst>
              <a:ext uri="{FF2B5EF4-FFF2-40B4-BE49-F238E27FC236}">
                <a16:creationId xmlns:a16="http://schemas.microsoft.com/office/drawing/2014/main" id="{71C81812-D1D9-F566-9272-63993A2055AA}"/>
              </a:ext>
            </a:extLst>
          </p:cNvPr>
          <p:cNvSpPr>
            <a:spLocks noGrp="1"/>
          </p:cNvSpPr>
          <p:nvPr>
            <p:ph type="sldNum" sz="quarter" idx="2"/>
          </p:nvPr>
        </p:nvSpPr>
        <p:spPr/>
        <p:txBody>
          <a:bodyPr/>
          <a:lstStyle/>
          <a:p>
            <a:fld id="{86CB4B4D-7CA3-9044-876B-883B54F8677D}" type="slidenum">
              <a:rPr lang="de-DE"/>
              <a:t>1</a:t>
            </a:fld>
            <a:endParaRPr lang="de-DE"/>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Typographie"/>
          <p:cNvSpPr txBox="1"/>
          <p:nvPr/>
        </p:nvSpPr>
        <p:spPr>
          <a:xfrm>
            <a:off x="766967" y="778217"/>
            <a:ext cx="4129336" cy="3231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defRPr sz="2100" b="0">
                <a:latin typeface="Roboto Slab Bold"/>
                <a:ea typeface="Roboto Slab Bold"/>
                <a:cs typeface="Roboto Slab Bold"/>
                <a:sym typeface="Roboto Slab Bold"/>
              </a:defRPr>
            </a:lvl1pPr>
          </a:lstStyle>
          <a:p>
            <a:r>
              <a:rPr lang="de-DE"/>
              <a:t>UI/UX Design – Benutzerbereich</a:t>
            </a:r>
          </a:p>
        </p:txBody>
      </p:sp>
      <p:sp>
        <p:nvSpPr>
          <p:cNvPr id="302"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3"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4"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5"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6"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7"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8"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9"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0"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1"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2"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3"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314"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5"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6"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7"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8"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9"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0"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1"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2"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3"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4"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5"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6"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7"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8"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9"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30"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337" name="Gruppieren"/>
          <p:cNvGrpSpPr/>
          <p:nvPr/>
        </p:nvGrpSpPr>
        <p:grpSpPr>
          <a:xfrm>
            <a:off x="0" y="9652000"/>
            <a:ext cx="13004800" cy="254000"/>
            <a:chOff x="0" y="0"/>
            <a:chExt cx="13004800" cy="254000"/>
          </a:xfrm>
        </p:grpSpPr>
        <p:sp>
          <p:nvSpPr>
            <p:cNvPr id="331" name="Rechteck"/>
            <p:cNvSpPr/>
            <p:nvPr/>
          </p:nvSpPr>
          <p:spPr>
            <a:xfrm>
              <a:off x="762000" y="0"/>
              <a:ext cx="2870201"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2" name="Rechteck"/>
            <p:cNvSpPr/>
            <p:nvPr/>
          </p:nvSpPr>
          <p:spPr>
            <a:xfrm>
              <a:off x="3632200" y="0"/>
              <a:ext cx="2870200"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3" name="Rechteck"/>
            <p:cNvSpPr/>
            <p:nvPr/>
          </p:nvSpPr>
          <p:spPr>
            <a:xfrm>
              <a:off x="6502400" y="0"/>
              <a:ext cx="2870200"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4" name="Rechteck"/>
            <p:cNvSpPr/>
            <p:nvPr/>
          </p:nvSpPr>
          <p:spPr>
            <a:xfrm>
              <a:off x="9372600"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5" name="Rechteck"/>
            <p:cNvSpPr/>
            <p:nvPr/>
          </p:nvSpPr>
          <p:spPr>
            <a:xfrm>
              <a:off x="1224280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6" name="Rechteck"/>
            <p:cNvSpPr/>
            <p:nvPr/>
          </p:nvSpPr>
          <p:spPr>
            <a:xfrm>
              <a:off x="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338"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Foliennummernplatzhalter 1">
            <a:extLst>
              <a:ext uri="{FF2B5EF4-FFF2-40B4-BE49-F238E27FC236}">
                <a16:creationId xmlns:a16="http://schemas.microsoft.com/office/drawing/2014/main" id="{C8DF4FBE-2954-7F2F-1B61-3ED9B770A028}"/>
              </a:ext>
            </a:extLst>
          </p:cNvPr>
          <p:cNvSpPr>
            <a:spLocks noGrp="1"/>
          </p:cNvSpPr>
          <p:nvPr>
            <p:ph type="sldNum" sz="quarter" idx="2"/>
          </p:nvPr>
        </p:nvSpPr>
        <p:spPr/>
        <p:txBody>
          <a:bodyPr/>
          <a:lstStyle/>
          <a:p>
            <a:fld id="{86CB4B4D-7CA3-9044-876B-883B54F8677D}" type="slidenum">
              <a:rPr lang="de-DE"/>
              <a:t>10</a:t>
            </a:fld>
            <a:endParaRPr lang="de-DE"/>
          </a:p>
        </p:txBody>
      </p:sp>
      <p:pic>
        <p:nvPicPr>
          <p:cNvPr id="3" name="Picture 3" descr="Graphical user interface, text, application&#10;&#10;Description automatically generated">
            <a:extLst>
              <a:ext uri="{FF2B5EF4-FFF2-40B4-BE49-F238E27FC236}">
                <a16:creationId xmlns:a16="http://schemas.microsoft.com/office/drawing/2014/main" id="{1F785558-4930-E44B-3681-B2289722B662}"/>
              </a:ext>
            </a:extLst>
          </p:cNvPr>
          <p:cNvPicPr>
            <a:picLocks noChangeAspect="1"/>
          </p:cNvPicPr>
          <p:nvPr/>
        </p:nvPicPr>
        <p:blipFill>
          <a:blip r:embed="rId3"/>
          <a:stretch>
            <a:fillRect/>
          </a:stretch>
        </p:blipFill>
        <p:spPr>
          <a:xfrm>
            <a:off x="701313" y="1517651"/>
            <a:ext cx="3606387" cy="7800642"/>
          </a:xfrm>
          <a:prstGeom prst="rect">
            <a:avLst/>
          </a:prstGeom>
        </p:spPr>
      </p:pic>
      <p:pic>
        <p:nvPicPr>
          <p:cNvPr id="4" name="Picture 4">
            <a:extLst>
              <a:ext uri="{FF2B5EF4-FFF2-40B4-BE49-F238E27FC236}">
                <a16:creationId xmlns:a16="http://schemas.microsoft.com/office/drawing/2014/main" id="{64B72174-BA36-917F-8A16-F1D2D1598F3C}"/>
              </a:ext>
            </a:extLst>
          </p:cNvPr>
          <p:cNvPicPr>
            <a:picLocks noChangeAspect="1"/>
          </p:cNvPicPr>
          <p:nvPr/>
        </p:nvPicPr>
        <p:blipFill>
          <a:blip r:embed="rId4"/>
          <a:stretch>
            <a:fillRect/>
          </a:stretch>
        </p:blipFill>
        <p:spPr>
          <a:xfrm>
            <a:off x="4673813" y="1527508"/>
            <a:ext cx="3601830" cy="7790783"/>
          </a:xfrm>
          <a:prstGeom prst="rect">
            <a:avLst/>
          </a:prstGeom>
        </p:spPr>
      </p:pic>
      <p:pic>
        <p:nvPicPr>
          <p:cNvPr id="5" name="Picture 5" descr="Graphical user interface, text, application&#10;&#10;Description automatically generated">
            <a:extLst>
              <a:ext uri="{FF2B5EF4-FFF2-40B4-BE49-F238E27FC236}">
                <a16:creationId xmlns:a16="http://schemas.microsoft.com/office/drawing/2014/main" id="{0CDD9F43-6FCB-FFA9-8641-A6A32D82F698}"/>
              </a:ext>
            </a:extLst>
          </p:cNvPr>
          <p:cNvPicPr>
            <a:picLocks noChangeAspect="1"/>
          </p:cNvPicPr>
          <p:nvPr/>
        </p:nvPicPr>
        <p:blipFill>
          <a:blip r:embed="rId5"/>
          <a:stretch>
            <a:fillRect/>
          </a:stretch>
        </p:blipFill>
        <p:spPr>
          <a:xfrm>
            <a:off x="8602791" y="1527507"/>
            <a:ext cx="3601830" cy="7790783"/>
          </a:xfrm>
          <a:prstGeom prst="rect">
            <a:avLst/>
          </a:prstGeom>
        </p:spPr>
      </p:pic>
    </p:spTree>
    <p:extLst>
      <p:ext uri="{BB962C8B-B14F-4D97-AF65-F5344CB8AC3E}">
        <p14:creationId xmlns:p14="http://schemas.microsoft.com/office/powerpoint/2010/main" val="293736829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Größen und Abstände"/>
          <p:cNvSpPr txBox="1"/>
          <p:nvPr/>
        </p:nvSpPr>
        <p:spPr>
          <a:xfrm>
            <a:off x="766967" y="778217"/>
            <a:ext cx="2135200" cy="32316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anchor="ctr">
            <a:spAutoFit/>
          </a:bodyPr>
          <a:lstStyle>
            <a:lvl1pPr algn="l">
              <a:defRPr sz="2100" b="0">
                <a:solidFill>
                  <a:srgbClr val="2B2B2B"/>
                </a:solidFill>
                <a:latin typeface="Roboto Slab Bold"/>
                <a:ea typeface="Roboto Slab Bold"/>
                <a:cs typeface="Roboto Slab Bold"/>
                <a:sym typeface="Roboto Slab Bold"/>
              </a:defRPr>
            </a:lvl1pPr>
          </a:lstStyle>
          <a:p>
            <a:r>
              <a:rPr lang="de-DE"/>
              <a:t>Inhaltsverzeichnis</a:t>
            </a:r>
            <a:endParaRPr/>
          </a:p>
        </p:txBody>
      </p:sp>
      <p:sp>
        <p:nvSpPr>
          <p:cNvPr id="215"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6"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7"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8"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9"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0"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1"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2"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3"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4"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5"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6"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227"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28"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9"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0"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1"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2"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3"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4"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5"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6"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7"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8"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9"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0"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1"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2"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3"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248" name="Gruppieren"/>
          <p:cNvGrpSpPr/>
          <p:nvPr/>
        </p:nvGrpSpPr>
        <p:grpSpPr>
          <a:xfrm>
            <a:off x="762000" y="9652000"/>
            <a:ext cx="11480800" cy="254000"/>
            <a:chOff x="0" y="0"/>
            <a:chExt cx="11480798" cy="254000"/>
          </a:xfrm>
        </p:grpSpPr>
        <p:sp>
          <p:nvSpPr>
            <p:cNvPr id="244" name="Rechteck"/>
            <p:cNvSpPr/>
            <p:nvPr/>
          </p:nvSpPr>
          <p:spPr>
            <a:xfrm>
              <a:off x="0" y="0"/>
              <a:ext cx="2870200"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5" name="Rechteck"/>
            <p:cNvSpPr/>
            <p:nvPr/>
          </p:nvSpPr>
          <p:spPr>
            <a:xfrm>
              <a:off x="2870199" y="0"/>
              <a:ext cx="2870201"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6" name="Rechteck"/>
            <p:cNvSpPr/>
            <p:nvPr/>
          </p:nvSpPr>
          <p:spPr>
            <a:xfrm>
              <a:off x="5740399" y="0"/>
              <a:ext cx="2870201"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7" name="Rechteck"/>
            <p:cNvSpPr/>
            <p:nvPr/>
          </p:nvSpPr>
          <p:spPr>
            <a:xfrm>
              <a:off x="8610599"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249" name="Rechteck"/>
          <p:cNvSpPr/>
          <p:nvPr/>
        </p:nvSpPr>
        <p:spPr>
          <a:xfrm>
            <a:off x="1224280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0" name="Rechteck"/>
          <p:cNvSpPr/>
          <p:nvPr/>
        </p:nvSpPr>
        <p:spPr>
          <a:xfrm>
            <a:off x="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1"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Textfeld 1">
            <a:extLst>
              <a:ext uri="{FF2B5EF4-FFF2-40B4-BE49-F238E27FC236}">
                <a16:creationId xmlns:a16="http://schemas.microsoft.com/office/drawing/2014/main" id="{E66D54CB-9288-F2EC-379E-A37C66B1E7F9}"/>
              </a:ext>
            </a:extLst>
          </p:cNvPr>
          <p:cNvSpPr txBox="1"/>
          <p:nvPr/>
        </p:nvSpPr>
        <p:spPr>
          <a:xfrm>
            <a:off x="762000" y="1400348"/>
            <a:ext cx="11674707" cy="58734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indent="-457200" algn="l">
              <a:lnSpc>
                <a:spcPct val="250000"/>
              </a:lnSpc>
              <a:buFont typeface="+mj-lt"/>
              <a:buAutoNum type="arabicPeriod"/>
            </a:pPr>
            <a:r>
              <a:rPr lang="de-DE" sz="3000" b="0"/>
              <a:t>Softwaremodellierung</a:t>
            </a:r>
            <a:endParaRPr lang="en-US" sz="3000" b="0"/>
          </a:p>
          <a:p>
            <a:pPr marL="457200" indent="-457200" algn="l">
              <a:lnSpc>
                <a:spcPct val="250000"/>
              </a:lnSpc>
              <a:buAutoNum type="arabicPeriod"/>
            </a:pPr>
            <a:r>
              <a:rPr lang="de-DE" sz="3000" b="0"/>
              <a:t>UI/UX Design </a:t>
            </a:r>
            <a:endParaRPr lang="en-US" sz="3000" b="0"/>
          </a:p>
          <a:p>
            <a:pPr marL="457200" indent="-457200" algn="l">
              <a:lnSpc>
                <a:spcPct val="250000"/>
              </a:lnSpc>
              <a:buAutoNum type="arabicPeriod"/>
            </a:pPr>
            <a:r>
              <a:rPr lang="de-DE" sz="3000"/>
              <a:t>PoC</a:t>
            </a:r>
            <a:endParaRPr lang="en-US" sz="3000"/>
          </a:p>
          <a:p>
            <a:pPr marL="457200" indent="-457200" algn="l">
              <a:lnSpc>
                <a:spcPct val="250000"/>
              </a:lnSpc>
              <a:buAutoNum type="arabicPeriod"/>
            </a:pPr>
            <a:r>
              <a:rPr lang="de-DE" sz="3000" b="0"/>
              <a:t>Implementierung</a:t>
            </a:r>
            <a:endParaRPr lang="en-US" sz="3000" b="0"/>
          </a:p>
          <a:p>
            <a:pPr marL="457200" marR="0" indent="-457200" algn="l" defTabSz="584200">
              <a:lnSpc>
                <a:spcPct val="250000"/>
              </a:lnSpc>
              <a:spcBef>
                <a:spcPts val="0"/>
              </a:spcBef>
              <a:spcAft>
                <a:spcPts val="0"/>
              </a:spcAft>
              <a:buClrTx/>
              <a:buSzTx/>
              <a:buAutoNum type="arabicPeriod"/>
              <a:tabLst/>
            </a:pPr>
            <a:endParaRPr lang="de-DE" sz="3000" b="0" i="0" u="none" strike="noStrike" cap="none" spc="0" normalizeH="0" baseline="0">
              <a:ln>
                <a:noFill/>
              </a:ln>
              <a:solidFill>
                <a:srgbClr val="000000"/>
              </a:solidFill>
              <a:effectLst/>
              <a:uFillTx/>
              <a:latin typeface="Helvetica Neue"/>
              <a:ea typeface="Helvetica Neue"/>
              <a:cs typeface="Helvetica Neue"/>
            </a:endParaRPr>
          </a:p>
        </p:txBody>
      </p:sp>
      <p:sp>
        <p:nvSpPr>
          <p:cNvPr id="3" name="Foliennummernplatzhalter 2">
            <a:extLst>
              <a:ext uri="{FF2B5EF4-FFF2-40B4-BE49-F238E27FC236}">
                <a16:creationId xmlns:a16="http://schemas.microsoft.com/office/drawing/2014/main" id="{8B06AD39-F68A-5B90-55EA-C9B8EE7333B9}"/>
              </a:ext>
            </a:extLst>
          </p:cNvPr>
          <p:cNvSpPr>
            <a:spLocks noGrp="1"/>
          </p:cNvSpPr>
          <p:nvPr>
            <p:ph type="sldNum" sz="quarter" idx="2"/>
          </p:nvPr>
        </p:nvSpPr>
        <p:spPr/>
        <p:txBody>
          <a:bodyPr/>
          <a:lstStyle/>
          <a:p>
            <a:fld id="{86CB4B4D-7CA3-9044-876B-883B54F8677D}" type="slidenum">
              <a:rPr lang="de-DE"/>
              <a:t>11</a:t>
            </a:fld>
            <a:endParaRPr lang="de-DE"/>
          </a:p>
        </p:txBody>
      </p:sp>
    </p:spTree>
    <p:extLst>
      <p:ext uri="{BB962C8B-B14F-4D97-AF65-F5344CB8AC3E}">
        <p14:creationId xmlns:p14="http://schemas.microsoft.com/office/powerpoint/2010/main" val="47102430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87"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88"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89"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90"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91"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92"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93"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94"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95"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96"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97"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398"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99"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00"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01"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02"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03"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04"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05"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06"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07"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08"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09"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10"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11"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12"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13"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14"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421" name="Gruppieren"/>
          <p:cNvGrpSpPr/>
          <p:nvPr/>
        </p:nvGrpSpPr>
        <p:grpSpPr>
          <a:xfrm>
            <a:off x="0" y="9652000"/>
            <a:ext cx="13004800" cy="254000"/>
            <a:chOff x="0" y="0"/>
            <a:chExt cx="13004800" cy="254000"/>
          </a:xfrm>
        </p:grpSpPr>
        <p:sp>
          <p:nvSpPr>
            <p:cNvPr id="415" name="Rechteck"/>
            <p:cNvSpPr/>
            <p:nvPr/>
          </p:nvSpPr>
          <p:spPr>
            <a:xfrm>
              <a:off x="762000" y="0"/>
              <a:ext cx="2870201"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16" name="Rechteck"/>
            <p:cNvSpPr/>
            <p:nvPr/>
          </p:nvSpPr>
          <p:spPr>
            <a:xfrm>
              <a:off x="3632200" y="0"/>
              <a:ext cx="2870200"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17" name="Rechteck"/>
            <p:cNvSpPr/>
            <p:nvPr/>
          </p:nvSpPr>
          <p:spPr>
            <a:xfrm>
              <a:off x="6502400" y="0"/>
              <a:ext cx="2870200"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18" name="Rechteck"/>
            <p:cNvSpPr/>
            <p:nvPr/>
          </p:nvSpPr>
          <p:spPr>
            <a:xfrm>
              <a:off x="9372600"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19" name="Rechteck"/>
            <p:cNvSpPr/>
            <p:nvPr/>
          </p:nvSpPr>
          <p:spPr>
            <a:xfrm>
              <a:off x="1224280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20" name="Rechteck"/>
            <p:cNvSpPr/>
            <p:nvPr/>
          </p:nvSpPr>
          <p:spPr>
            <a:xfrm>
              <a:off x="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422"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3" name="Foliennummernplatzhalter 2">
            <a:extLst>
              <a:ext uri="{FF2B5EF4-FFF2-40B4-BE49-F238E27FC236}">
                <a16:creationId xmlns:a16="http://schemas.microsoft.com/office/drawing/2014/main" id="{346F8B2C-AF36-F696-7156-351C0C36116D}"/>
              </a:ext>
            </a:extLst>
          </p:cNvPr>
          <p:cNvSpPr>
            <a:spLocks noGrp="1"/>
          </p:cNvSpPr>
          <p:nvPr>
            <p:ph type="sldNum" sz="quarter" idx="2"/>
          </p:nvPr>
        </p:nvSpPr>
        <p:spPr/>
        <p:txBody>
          <a:bodyPr/>
          <a:lstStyle/>
          <a:p>
            <a:fld id="{86CB4B4D-7CA3-9044-876B-883B54F8677D}" type="slidenum">
              <a:rPr lang="de-DE"/>
              <a:t>12</a:t>
            </a:fld>
            <a:endParaRPr lang="de-DE"/>
          </a:p>
        </p:txBody>
      </p:sp>
      <p:sp>
        <p:nvSpPr>
          <p:cNvPr id="4" name="Textfeld 3">
            <a:extLst>
              <a:ext uri="{FF2B5EF4-FFF2-40B4-BE49-F238E27FC236}">
                <a16:creationId xmlns:a16="http://schemas.microsoft.com/office/drawing/2014/main" id="{F4B5A541-2417-1A7F-BAD3-546FCF9D0D59}"/>
              </a:ext>
            </a:extLst>
          </p:cNvPr>
          <p:cNvSpPr txBox="1"/>
          <p:nvPr/>
        </p:nvSpPr>
        <p:spPr>
          <a:xfrm>
            <a:off x="5063066" y="4961467"/>
            <a:ext cx="1828800" cy="18288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de-DE" sz="24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sp>
        <p:nvSpPr>
          <p:cNvPr id="5" name="Textfeld 4">
            <a:extLst>
              <a:ext uri="{FF2B5EF4-FFF2-40B4-BE49-F238E27FC236}">
                <a16:creationId xmlns:a16="http://schemas.microsoft.com/office/drawing/2014/main" id="{D8CD3DB2-C26C-FDB4-DAF1-0F6478A9FD11}"/>
              </a:ext>
            </a:extLst>
          </p:cNvPr>
          <p:cNvSpPr txBox="1"/>
          <p:nvPr/>
        </p:nvSpPr>
        <p:spPr>
          <a:xfrm>
            <a:off x="192371" y="741817"/>
            <a:ext cx="1849952" cy="4257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de-DE" sz="2100" b="0"/>
              <a:t>PoC</a:t>
            </a:r>
            <a:endParaRPr lang="de-DE" sz="2100" b="0" i="0" u="none" strike="noStrike" cap="none" spc="0" normalizeH="0" baseline="0">
              <a:ln>
                <a:noFill/>
              </a:ln>
              <a:solidFill>
                <a:srgbClr val="000000"/>
              </a:solidFill>
              <a:effectLst/>
              <a:uFillTx/>
              <a:latin typeface="Helvetica Neue"/>
              <a:ea typeface="Helvetica Neue"/>
              <a:cs typeface="Helvetica Neue"/>
            </a:endParaRPr>
          </a:p>
        </p:txBody>
      </p:sp>
      <p:pic>
        <p:nvPicPr>
          <p:cNvPr id="8" name="Grafik 8" descr="Ein Bild, das Text, Tisch enthält.&#10;&#10;Beschreibung automatisch generiert.">
            <a:extLst>
              <a:ext uri="{FF2B5EF4-FFF2-40B4-BE49-F238E27FC236}">
                <a16:creationId xmlns:a16="http://schemas.microsoft.com/office/drawing/2014/main" id="{EFE9426B-8609-4D3E-7676-A5A39675629A}"/>
              </a:ext>
            </a:extLst>
          </p:cNvPr>
          <p:cNvPicPr>
            <a:picLocks noChangeAspect="1"/>
          </p:cNvPicPr>
          <p:nvPr/>
        </p:nvPicPr>
        <p:blipFill>
          <a:blip r:embed="rId3"/>
          <a:stretch>
            <a:fillRect/>
          </a:stretch>
        </p:blipFill>
        <p:spPr>
          <a:xfrm>
            <a:off x="2015316" y="1293883"/>
            <a:ext cx="9240867" cy="3118769"/>
          </a:xfrm>
          <a:prstGeom prst="rect">
            <a:avLst/>
          </a:prstGeom>
        </p:spPr>
      </p:pic>
      <p:pic>
        <p:nvPicPr>
          <p:cNvPr id="2" name="Grafik 5">
            <a:extLst>
              <a:ext uri="{FF2B5EF4-FFF2-40B4-BE49-F238E27FC236}">
                <a16:creationId xmlns:a16="http://schemas.microsoft.com/office/drawing/2014/main" id="{269E61C9-BA9D-1C97-B69A-2EBC96B5228B}"/>
              </a:ext>
            </a:extLst>
          </p:cNvPr>
          <p:cNvPicPr>
            <a:picLocks noChangeAspect="1"/>
          </p:cNvPicPr>
          <p:nvPr/>
        </p:nvPicPr>
        <p:blipFill>
          <a:blip r:embed="rId4"/>
          <a:stretch>
            <a:fillRect/>
          </a:stretch>
        </p:blipFill>
        <p:spPr>
          <a:xfrm>
            <a:off x="2009033" y="4443946"/>
            <a:ext cx="9240867" cy="1165519"/>
          </a:xfrm>
          <a:prstGeom prst="rect">
            <a:avLst/>
          </a:prstGeom>
        </p:spPr>
      </p:pic>
      <p:pic>
        <p:nvPicPr>
          <p:cNvPr id="7" name="Grafik 6">
            <a:extLst>
              <a:ext uri="{FF2B5EF4-FFF2-40B4-BE49-F238E27FC236}">
                <a16:creationId xmlns:a16="http://schemas.microsoft.com/office/drawing/2014/main" id="{8028ABBC-3A92-9E9E-112F-6797D151E11C}"/>
              </a:ext>
            </a:extLst>
          </p:cNvPr>
          <p:cNvPicPr>
            <a:picLocks noChangeAspect="1"/>
          </p:cNvPicPr>
          <p:nvPr/>
        </p:nvPicPr>
        <p:blipFill rotWithShape="1">
          <a:blip r:embed="rId5">
            <a:extLst>
              <a:ext uri="{28A0092B-C50C-407E-A947-70E740481C1C}">
                <a14:useLocalDpi xmlns:a14="http://schemas.microsoft.com/office/drawing/2010/main" val="0"/>
              </a:ext>
            </a:extLst>
          </a:blip>
          <a:srcRect l="385" t="-715" r="2405" b="715"/>
          <a:stretch/>
        </p:blipFill>
        <p:spPr>
          <a:xfrm>
            <a:off x="2009033" y="5635002"/>
            <a:ext cx="9165898" cy="1694135"/>
          </a:xfrm>
          <a:prstGeom prst="rect">
            <a:avLst/>
          </a:prstGeom>
        </p:spPr>
      </p:pic>
      <p:sp>
        <p:nvSpPr>
          <p:cNvPr id="10" name="Textfeld 9">
            <a:extLst>
              <a:ext uri="{FF2B5EF4-FFF2-40B4-BE49-F238E27FC236}">
                <a16:creationId xmlns:a16="http://schemas.microsoft.com/office/drawing/2014/main" id="{1419F363-95E1-977A-769C-732743746B34}"/>
              </a:ext>
            </a:extLst>
          </p:cNvPr>
          <p:cNvSpPr txBox="1"/>
          <p:nvPr/>
        </p:nvSpPr>
        <p:spPr>
          <a:xfrm>
            <a:off x="2009033" y="8188543"/>
            <a:ext cx="8941550" cy="3488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GB" sz="1600" b="1" i="0" u="none" strike="noStrike" cap="none" spc="0" normalizeH="0" baseline="0">
                <a:ln>
                  <a:noFill/>
                </a:ln>
                <a:solidFill>
                  <a:srgbClr val="000000"/>
                </a:solidFill>
                <a:effectLst/>
                <a:uFillTx/>
                <a:latin typeface="Helvetica Neue"/>
                <a:ea typeface="Helvetica Neue"/>
                <a:cs typeface="Helvetica Neue"/>
                <a:sym typeface="Helvetica Neue"/>
              </a:rPr>
              <a:t>https://miro.com/app/board/uXjVP2fu5zU=/?moveToWidget=3458764542677457425&amp;cot=14</a:t>
            </a:r>
            <a:endParaRPr kumimoji="0" lang="en-DE" sz="16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Größen und Abstände"/>
          <p:cNvSpPr txBox="1"/>
          <p:nvPr/>
        </p:nvSpPr>
        <p:spPr>
          <a:xfrm>
            <a:off x="766967" y="778217"/>
            <a:ext cx="2135200" cy="3231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defRPr sz="2100" b="0">
                <a:solidFill>
                  <a:srgbClr val="2B2B2B"/>
                </a:solidFill>
                <a:latin typeface="Roboto Slab Bold"/>
                <a:ea typeface="Roboto Slab Bold"/>
                <a:cs typeface="Roboto Slab Bold"/>
                <a:sym typeface="Roboto Slab Bold"/>
              </a:defRPr>
            </a:lvl1pPr>
          </a:lstStyle>
          <a:p>
            <a:r>
              <a:rPr lang="de-DE"/>
              <a:t>Inhaltsverzeichnis</a:t>
            </a:r>
            <a:endParaRPr/>
          </a:p>
        </p:txBody>
      </p:sp>
      <p:sp>
        <p:nvSpPr>
          <p:cNvPr id="215"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6"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7"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8"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9"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0"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1"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2"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3"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4"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5"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6"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227"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28"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9"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0"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1"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2"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3"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4"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5"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6"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7"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8"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9"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0"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1"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2"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3"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248" name="Gruppieren"/>
          <p:cNvGrpSpPr/>
          <p:nvPr/>
        </p:nvGrpSpPr>
        <p:grpSpPr>
          <a:xfrm>
            <a:off x="762000" y="9652000"/>
            <a:ext cx="11480800" cy="254000"/>
            <a:chOff x="0" y="0"/>
            <a:chExt cx="11480798" cy="254000"/>
          </a:xfrm>
        </p:grpSpPr>
        <p:sp>
          <p:nvSpPr>
            <p:cNvPr id="244" name="Rechteck"/>
            <p:cNvSpPr/>
            <p:nvPr/>
          </p:nvSpPr>
          <p:spPr>
            <a:xfrm>
              <a:off x="0" y="0"/>
              <a:ext cx="2870200"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5" name="Rechteck"/>
            <p:cNvSpPr/>
            <p:nvPr/>
          </p:nvSpPr>
          <p:spPr>
            <a:xfrm>
              <a:off x="2870199" y="0"/>
              <a:ext cx="2870201"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6" name="Rechteck"/>
            <p:cNvSpPr/>
            <p:nvPr/>
          </p:nvSpPr>
          <p:spPr>
            <a:xfrm>
              <a:off x="5740399" y="0"/>
              <a:ext cx="2870201"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7" name="Rechteck"/>
            <p:cNvSpPr/>
            <p:nvPr/>
          </p:nvSpPr>
          <p:spPr>
            <a:xfrm>
              <a:off x="8610599"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249" name="Rechteck"/>
          <p:cNvSpPr/>
          <p:nvPr/>
        </p:nvSpPr>
        <p:spPr>
          <a:xfrm>
            <a:off x="1224280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0" name="Rechteck"/>
          <p:cNvSpPr/>
          <p:nvPr/>
        </p:nvSpPr>
        <p:spPr>
          <a:xfrm>
            <a:off x="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1"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Textfeld 1">
            <a:extLst>
              <a:ext uri="{FF2B5EF4-FFF2-40B4-BE49-F238E27FC236}">
                <a16:creationId xmlns:a16="http://schemas.microsoft.com/office/drawing/2014/main" id="{E66D54CB-9288-F2EC-379E-A37C66B1E7F9}"/>
              </a:ext>
            </a:extLst>
          </p:cNvPr>
          <p:cNvSpPr txBox="1"/>
          <p:nvPr/>
        </p:nvSpPr>
        <p:spPr>
          <a:xfrm>
            <a:off x="762000" y="1400348"/>
            <a:ext cx="11674707" cy="58734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indent="-457200" algn="l">
              <a:lnSpc>
                <a:spcPct val="250000"/>
              </a:lnSpc>
              <a:buFont typeface="+mj-lt"/>
              <a:buAutoNum type="arabicPeriod"/>
            </a:pPr>
            <a:r>
              <a:rPr lang="de-DE" sz="3000" b="0"/>
              <a:t>Softwaremodellierung</a:t>
            </a:r>
            <a:endParaRPr lang="en-US" sz="3000" b="0"/>
          </a:p>
          <a:p>
            <a:pPr marL="457200" indent="-457200" algn="l">
              <a:lnSpc>
                <a:spcPct val="250000"/>
              </a:lnSpc>
              <a:buAutoNum type="arabicPeriod"/>
            </a:pPr>
            <a:r>
              <a:rPr lang="de-DE" sz="3000" b="0"/>
              <a:t>UI/UX Design </a:t>
            </a:r>
            <a:endParaRPr lang="en-US" sz="3000" b="0"/>
          </a:p>
          <a:p>
            <a:pPr marL="457200" indent="-457200" algn="l">
              <a:lnSpc>
                <a:spcPct val="250000"/>
              </a:lnSpc>
              <a:buAutoNum type="arabicPeriod"/>
            </a:pPr>
            <a:r>
              <a:rPr lang="de-DE" sz="3000" b="0"/>
              <a:t>PoC</a:t>
            </a:r>
            <a:endParaRPr lang="en-US" sz="3000" b="0"/>
          </a:p>
          <a:p>
            <a:pPr marL="457200" indent="-457200" algn="l">
              <a:lnSpc>
                <a:spcPct val="250000"/>
              </a:lnSpc>
              <a:buAutoNum type="arabicPeriod"/>
            </a:pPr>
            <a:r>
              <a:rPr lang="de-DE" sz="3000"/>
              <a:t>Implementierung</a:t>
            </a:r>
            <a:endParaRPr lang="en-US" sz="3000"/>
          </a:p>
          <a:p>
            <a:pPr marL="457200" marR="0" indent="-457200" algn="l" defTabSz="584200">
              <a:lnSpc>
                <a:spcPct val="250000"/>
              </a:lnSpc>
              <a:spcBef>
                <a:spcPts val="0"/>
              </a:spcBef>
              <a:spcAft>
                <a:spcPts val="0"/>
              </a:spcAft>
              <a:buClrTx/>
              <a:buSzTx/>
              <a:buAutoNum type="arabicPeriod"/>
              <a:tabLst/>
            </a:pPr>
            <a:endParaRPr lang="de-DE" sz="3000" b="0" i="0" u="none" strike="noStrike" cap="none" spc="0" normalizeH="0" baseline="0">
              <a:ln>
                <a:noFill/>
              </a:ln>
              <a:solidFill>
                <a:srgbClr val="000000"/>
              </a:solidFill>
              <a:effectLst/>
              <a:uFillTx/>
              <a:latin typeface="Helvetica Neue"/>
              <a:ea typeface="Helvetica Neue"/>
              <a:cs typeface="Helvetica Neue"/>
            </a:endParaRPr>
          </a:p>
        </p:txBody>
      </p:sp>
      <p:sp>
        <p:nvSpPr>
          <p:cNvPr id="3" name="Foliennummernplatzhalter 2">
            <a:extLst>
              <a:ext uri="{FF2B5EF4-FFF2-40B4-BE49-F238E27FC236}">
                <a16:creationId xmlns:a16="http://schemas.microsoft.com/office/drawing/2014/main" id="{AD9707FE-F702-98D6-71EA-579B64D85CBC}"/>
              </a:ext>
            </a:extLst>
          </p:cNvPr>
          <p:cNvSpPr>
            <a:spLocks noGrp="1"/>
          </p:cNvSpPr>
          <p:nvPr>
            <p:ph type="sldNum" sz="quarter" idx="2"/>
          </p:nvPr>
        </p:nvSpPr>
        <p:spPr/>
        <p:txBody>
          <a:bodyPr/>
          <a:lstStyle/>
          <a:p>
            <a:fld id="{86CB4B4D-7CA3-9044-876B-883B54F8677D}" type="slidenum">
              <a:rPr lang="de-DE"/>
              <a:t>13</a:t>
            </a:fld>
            <a:endParaRPr lang="de-DE"/>
          </a:p>
        </p:txBody>
      </p:sp>
    </p:spTree>
    <p:extLst>
      <p:ext uri="{BB962C8B-B14F-4D97-AF65-F5344CB8AC3E}">
        <p14:creationId xmlns:p14="http://schemas.microsoft.com/office/powerpoint/2010/main" val="631909437"/>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Umgang mit Bildern"/>
          <p:cNvSpPr txBox="1"/>
          <p:nvPr/>
        </p:nvSpPr>
        <p:spPr>
          <a:xfrm>
            <a:off x="766967" y="778217"/>
            <a:ext cx="2239396" cy="32316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anchor="ctr">
            <a:spAutoFit/>
          </a:bodyPr>
          <a:lstStyle>
            <a:lvl1pPr algn="l">
              <a:defRPr sz="2100" b="0">
                <a:latin typeface="Roboto Slab Bold"/>
                <a:ea typeface="Roboto Slab Bold"/>
                <a:cs typeface="Roboto Slab Bold"/>
                <a:sym typeface="Roboto Slab Bold"/>
              </a:defRPr>
            </a:lvl1pPr>
          </a:lstStyle>
          <a:p>
            <a:r>
              <a:rPr lang="de-DE"/>
              <a:t>Implementierung</a:t>
            </a:r>
          </a:p>
        </p:txBody>
      </p:sp>
      <p:sp>
        <p:nvSpPr>
          <p:cNvPr id="427"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28"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29"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0"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31"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2"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33"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4"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35"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6"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37"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8"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439"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0"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1"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2"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3" name="53"/>
          <p:cNvSpPr/>
          <p:nvPr/>
        </p:nvSpPr>
        <p:spPr>
          <a:xfrm>
            <a:off x="-790738" y="2724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4"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5"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6"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7"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8"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9"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50"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51"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52"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53"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54"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55"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462" name="Gruppieren"/>
          <p:cNvGrpSpPr/>
          <p:nvPr/>
        </p:nvGrpSpPr>
        <p:grpSpPr>
          <a:xfrm>
            <a:off x="0" y="9652000"/>
            <a:ext cx="13004800" cy="254000"/>
            <a:chOff x="0" y="0"/>
            <a:chExt cx="13004800" cy="254000"/>
          </a:xfrm>
        </p:grpSpPr>
        <p:sp>
          <p:nvSpPr>
            <p:cNvPr id="456" name="Rechteck"/>
            <p:cNvSpPr/>
            <p:nvPr/>
          </p:nvSpPr>
          <p:spPr>
            <a:xfrm>
              <a:off x="762000" y="0"/>
              <a:ext cx="2870201"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57" name="Rechteck"/>
            <p:cNvSpPr/>
            <p:nvPr/>
          </p:nvSpPr>
          <p:spPr>
            <a:xfrm>
              <a:off x="3632200" y="0"/>
              <a:ext cx="2870200"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58" name="Rechteck"/>
            <p:cNvSpPr/>
            <p:nvPr/>
          </p:nvSpPr>
          <p:spPr>
            <a:xfrm>
              <a:off x="6502400" y="0"/>
              <a:ext cx="2870200"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59" name="Rechteck"/>
            <p:cNvSpPr/>
            <p:nvPr/>
          </p:nvSpPr>
          <p:spPr>
            <a:xfrm>
              <a:off x="9372600"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60" name="Rechteck"/>
            <p:cNvSpPr/>
            <p:nvPr/>
          </p:nvSpPr>
          <p:spPr>
            <a:xfrm>
              <a:off x="1224280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61" name="Rechteck"/>
            <p:cNvSpPr/>
            <p:nvPr/>
          </p:nvSpPr>
          <p:spPr>
            <a:xfrm>
              <a:off x="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463"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Foliennummernplatzhalter 1">
            <a:extLst>
              <a:ext uri="{FF2B5EF4-FFF2-40B4-BE49-F238E27FC236}">
                <a16:creationId xmlns:a16="http://schemas.microsoft.com/office/drawing/2014/main" id="{1CCFD4E6-02B5-5F4D-89B5-53035AB52687}"/>
              </a:ext>
            </a:extLst>
          </p:cNvPr>
          <p:cNvSpPr>
            <a:spLocks noGrp="1"/>
          </p:cNvSpPr>
          <p:nvPr>
            <p:ph type="sldNum" sz="quarter" idx="2"/>
          </p:nvPr>
        </p:nvSpPr>
        <p:spPr/>
        <p:txBody>
          <a:bodyPr/>
          <a:lstStyle/>
          <a:p>
            <a:fld id="{86CB4B4D-7CA3-9044-876B-883B54F8677D}" type="slidenum">
              <a:rPr lang="de-DE"/>
              <a:t>14</a:t>
            </a:fld>
            <a:endParaRPr lang="de-DE"/>
          </a:p>
        </p:txBody>
      </p:sp>
      <p:sp>
        <p:nvSpPr>
          <p:cNvPr id="5" name="Textfeld 4">
            <a:extLst>
              <a:ext uri="{FF2B5EF4-FFF2-40B4-BE49-F238E27FC236}">
                <a16:creationId xmlns:a16="http://schemas.microsoft.com/office/drawing/2014/main" id="{454EA056-1117-3EBA-E4E1-952517B86974}"/>
              </a:ext>
            </a:extLst>
          </p:cNvPr>
          <p:cNvSpPr txBox="1"/>
          <p:nvPr/>
        </p:nvSpPr>
        <p:spPr>
          <a:xfrm>
            <a:off x="637402" y="2242482"/>
            <a:ext cx="11003776" cy="82278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de-DE" b="0" dirty="0"/>
              <a:t> -</a:t>
            </a:r>
            <a:r>
              <a:rPr kumimoji="0" lang="de-DE" sz="2400" b="0" i="0" u="none" strike="noStrike" cap="none" spc="0" normalizeH="0" baseline="0" dirty="0">
                <a:ln>
                  <a:noFill/>
                </a:ln>
                <a:solidFill>
                  <a:srgbClr val="000000"/>
                </a:solidFill>
                <a:effectLst/>
                <a:uFillTx/>
                <a:latin typeface="Helvetica Neue"/>
                <a:ea typeface="Helvetica Neue"/>
                <a:cs typeface="Helvetica Neue"/>
                <a:sym typeface="Helvetica Neue"/>
              </a:rPr>
              <a:t>Entwicklung erfolgt in Android Studio mit </a:t>
            </a:r>
            <a:r>
              <a:rPr kumimoji="0" lang="de-DE" sz="2400" b="0" i="0" u="none" strike="noStrike" cap="none" spc="0" normalizeH="0" baseline="0" dirty="0" err="1">
                <a:ln>
                  <a:noFill/>
                </a:ln>
                <a:solidFill>
                  <a:srgbClr val="000000"/>
                </a:solidFill>
                <a:effectLst/>
                <a:uFillTx/>
                <a:latin typeface="Helvetica Neue"/>
                <a:ea typeface="Helvetica Neue"/>
                <a:cs typeface="Helvetica Neue"/>
                <a:sym typeface="Helvetica Neue"/>
              </a:rPr>
              <a:t>Kotlin</a:t>
            </a:r>
            <a:endParaRPr lang="de-DE" sz="2400" b="0" i="0" u="none" strike="noStrike" cap="none" spc="0" normalizeH="0" baseline="0" dirty="0">
              <a:ln>
                <a:noFill/>
              </a:ln>
              <a:solidFill>
                <a:srgbClr val="000000"/>
              </a:solidFill>
              <a:effectLst/>
              <a:uFillTx/>
              <a:latin typeface="Helvetica Neue"/>
              <a:ea typeface="Helvetica Neue"/>
              <a:cs typeface="Helvetica Neue"/>
            </a:endParaRPr>
          </a:p>
          <a:p>
            <a:pPr marL="0" marR="0" indent="0" algn="l" defTabSz="584200" rtl="0" fontAlgn="auto" latinLnBrk="0" hangingPunct="0">
              <a:lnSpc>
                <a:spcPct val="100000"/>
              </a:lnSpc>
              <a:spcBef>
                <a:spcPts val="0"/>
              </a:spcBef>
              <a:spcAft>
                <a:spcPts val="0"/>
              </a:spcAft>
              <a:buClrTx/>
              <a:buSzTx/>
              <a:buFontTx/>
              <a:buNone/>
              <a:tabLst/>
            </a:pPr>
            <a:endParaRPr lang="de-DE" sz="2400" b="0" i="0" u="none" strike="noStrike" cap="none" spc="0" normalizeH="0" baseline="0">
              <a:ln>
                <a:noFill/>
              </a:ln>
              <a:solidFill>
                <a:srgbClr val="000000"/>
              </a:solidFill>
              <a:effectLst/>
              <a:uFillTx/>
              <a:latin typeface="Helvetica Neue"/>
              <a:ea typeface="Helvetica Neue"/>
              <a:cs typeface="Helvetica Neue"/>
            </a:endParaRPr>
          </a:p>
          <a:p>
            <a:pPr algn="l"/>
            <a:r>
              <a:rPr lang="de-DE" b="0" dirty="0"/>
              <a:t> -</a:t>
            </a:r>
            <a:r>
              <a:rPr kumimoji="0" lang="de-DE" sz="2400" b="0" i="0" u="none" strike="noStrike" cap="none" spc="0" normalizeH="0" baseline="0" dirty="0">
                <a:ln>
                  <a:noFill/>
                </a:ln>
                <a:solidFill>
                  <a:srgbClr val="000000"/>
                </a:solidFill>
                <a:effectLst/>
                <a:uFillTx/>
                <a:latin typeface="Helvetica Neue"/>
                <a:ea typeface="Helvetica Neue"/>
                <a:cs typeface="Helvetica Neue"/>
                <a:sym typeface="Helvetica Neue"/>
              </a:rPr>
              <a:t>Zur Datenspeicherung</a:t>
            </a:r>
            <a:r>
              <a:rPr lang="de-DE" b="0" dirty="0"/>
              <a:t> der </a:t>
            </a:r>
            <a:r>
              <a:rPr lang="de-DE" b="0" dirty="0" err="1"/>
              <a:t>Anlaufstelllen</a:t>
            </a:r>
            <a:r>
              <a:rPr kumimoji="0" lang="de-DE" sz="2400" b="0" i="0" u="none" strike="noStrike" cap="none" spc="0" normalizeH="0" baseline="0" dirty="0">
                <a:ln>
                  <a:noFill/>
                </a:ln>
                <a:solidFill>
                  <a:srgbClr val="000000"/>
                </a:solidFill>
                <a:effectLst/>
                <a:uFillTx/>
                <a:latin typeface="Helvetica Neue"/>
                <a:ea typeface="Helvetica Neue"/>
                <a:cs typeface="Helvetica Neue"/>
                <a:sym typeface="Helvetica Neue"/>
              </a:rPr>
              <a:t> wird die </a:t>
            </a:r>
            <a:r>
              <a:rPr kumimoji="0" lang="de-DE" sz="2400" b="0" i="0" u="none" strike="noStrike" cap="none" spc="0" normalizeH="0" baseline="0" dirty="0" err="1">
                <a:ln>
                  <a:noFill/>
                </a:ln>
                <a:solidFill>
                  <a:srgbClr val="000000"/>
                </a:solidFill>
                <a:effectLst/>
                <a:uFillTx/>
                <a:latin typeface="Helvetica Neue"/>
                <a:ea typeface="Helvetica Neue"/>
                <a:cs typeface="Helvetica Neue"/>
                <a:sym typeface="Helvetica Neue"/>
              </a:rPr>
              <a:t>RoomDatabase</a:t>
            </a:r>
            <a:r>
              <a:rPr kumimoji="0" lang="de-DE" sz="2400" b="0" i="0" u="none" strike="noStrike" cap="none" spc="0" normalizeH="0" baseline="0" dirty="0">
                <a:ln>
                  <a:noFill/>
                </a:ln>
                <a:solidFill>
                  <a:srgbClr val="000000"/>
                </a:solidFill>
                <a:effectLst/>
                <a:uFillTx/>
                <a:latin typeface="Helvetica Neue"/>
                <a:ea typeface="Helvetica Neue"/>
                <a:cs typeface="Helvetica Neue"/>
                <a:sym typeface="Helvetica Neue"/>
              </a:rPr>
              <a:t> genutzt</a:t>
            </a:r>
            <a:r>
              <a:rPr lang="de-DE" b="0" dirty="0"/>
              <a:t> </a:t>
            </a:r>
          </a:p>
          <a:p>
            <a:pPr marL="0" marR="0" indent="0" algn="l" defTabSz="584200">
              <a:lnSpc>
                <a:spcPct val="100000"/>
              </a:lnSpc>
              <a:spcBef>
                <a:spcPts val="0"/>
              </a:spcBef>
              <a:spcAft>
                <a:spcPts val="0"/>
              </a:spcAft>
              <a:buClrTx/>
              <a:buSzTx/>
              <a:buFontTx/>
              <a:buNone/>
              <a:tabLst/>
            </a:pPr>
            <a:endParaRPr lang="de-DE" sz="2400" b="0" i="0" u="none" strike="noStrike" cap="none" spc="0" normalizeH="0" baseline="0" dirty="0">
              <a:ln>
                <a:noFill/>
              </a:ln>
              <a:solidFill>
                <a:srgbClr val="000000"/>
              </a:solidFill>
              <a:effectLst/>
              <a:uFillTx/>
              <a:latin typeface="Helvetica Neue"/>
              <a:ea typeface="Helvetica Neue"/>
              <a:cs typeface="Helvetica Neue"/>
            </a:endParaRPr>
          </a:p>
          <a:p>
            <a:pPr algn="l"/>
            <a:r>
              <a:rPr lang="de-DE" b="0" dirty="0"/>
              <a:t>-</a:t>
            </a:r>
            <a:r>
              <a:rPr lang="de-DE" b="0" dirty="0" err="1"/>
              <a:t>DataClass</a:t>
            </a:r>
            <a:r>
              <a:rPr lang="de-DE" b="0" dirty="0"/>
              <a:t> Anlaufstelle(</a:t>
            </a:r>
            <a:r>
              <a:rPr lang="de-DE" b="0" dirty="0" err="1"/>
              <a:t>attribute</a:t>
            </a:r>
            <a:r>
              <a:rPr lang="de-DE" b="0" dirty="0"/>
              <a:t>)</a:t>
            </a:r>
          </a:p>
          <a:p>
            <a:pPr algn="l"/>
            <a:endParaRPr lang="de-DE" b="0" dirty="0"/>
          </a:p>
          <a:p>
            <a:pPr algn="l"/>
            <a:r>
              <a:rPr lang="de-DE" dirty="0"/>
              <a:t>Ansichten/Funktionen </a:t>
            </a:r>
          </a:p>
          <a:p>
            <a:pPr algn="l"/>
            <a:endParaRPr lang="de-DE" b="0" dirty="0"/>
          </a:p>
          <a:p>
            <a:pPr algn="l"/>
            <a:r>
              <a:rPr lang="de-DE" b="0" dirty="0"/>
              <a:t> - Endnutzer: Startseite inkl. Notfallnummern, Suchfunktion (nach Attributen  filtern, sortieren), Suchausgabe(</a:t>
            </a:r>
            <a:r>
              <a:rPr lang="de-DE" b="0" dirty="0" err="1"/>
              <a:t>ListView</a:t>
            </a:r>
            <a:r>
              <a:rPr lang="de-DE" b="0" dirty="0"/>
              <a:t>), Profil, Favorisieren von Einträgen</a:t>
            </a:r>
            <a:endParaRPr lang="de-DE" sz="2400" b="0" i="0" u="none" strike="noStrike" cap="none" spc="0" normalizeH="0" baseline="0" dirty="0">
              <a:ln>
                <a:noFill/>
              </a:ln>
              <a:solidFill>
                <a:srgbClr val="000000"/>
              </a:solidFill>
              <a:effectLst/>
              <a:uFillTx/>
              <a:latin typeface="Helvetica Neue"/>
              <a:ea typeface="Helvetica Neue"/>
              <a:cs typeface="Helvetica Neue"/>
            </a:endParaRPr>
          </a:p>
          <a:p>
            <a:pPr algn="l"/>
            <a:endParaRPr lang="de-DE" b="0" dirty="0"/>
          </a:p>
          <a:p>
            <a:pPr algn="l"/>
            <a:r>
              <a:rPr lang="de-DE" b="0" dirty="0"/>
              <a:t>-Administrator : im Prototyp hinzufügen von Einträgen via. </a:t>
            </a:r>
            <a:r>
              <a:rPr lang="de-DE" b="0" dirty="0" err="1"/>
              <a:t>ButtonClick</a:t>
            </a:r>
            <a:r>
              <a:rPr lang="de-DE" b="0" dirty="0"/>
              <a:t>, kein gesondertes User Interface für Administrator  </a:t>
            </a:r>
            <a:endParaRPr lang="de-DE" sz="2400" b="0" i="0" u="none" strike="noStrike" cap="none" spc="0" normalizeH="0" baseline="0" dirty="0">
              <a:ln>
                <a:noFill/>
              </a:ln>
              <a:solidFill>
                <a:srgbClr val="000000"/>
              </a:solidFill>
              <a:effectLst/>
              <a:uFillTx/>
              <a:latin typeface="Helvetica Neue"/>
              <a:ea typeface="Helvetica Neue"/>
              <a:cs typeface="Helvetica Neue"/>
            </a:endParaRPr>
          </a:p>
          <a:p>
            <a:pPr marL="0" marR="0" indent="0" algn="l" defTabSz="584200" rtl="0" fontAlgn="auto" latinLnBrk="0" hangingPunct="0">
              <a:lnSpc>
                <a:spcPct val="100000"/>
              </a:lnSpc>
              <a:spcBef>
                <a:spcPts val="0"/>
              </a:spcBef>
              <a:spcAft>
                <a:spcPts val="0"/>
              </a:spcAft>
              <a:buClrTx/>
              <a:buSzTx/>
              <a:buFontTx/>
              <a:buNone/>
              <a:tabLst/>
            </a:pPr>
            <a:endParaRPr lang="de-DE" sz="2400" b="0" i="0" u="none" strike="noStrike" cap="none" spc="0" normalizeH="0" baseline="0">
              <a:ln>
                <a:noFill/>
              </a:ln>
              <a:solidFill>
                <a:srgbClr val="000000"/>
              </a:solidFill>
              <a:effectLst/>
              <a:uFillTx/>
              <a:latin typeface="Helvetica Neue"/>
              <a:ea typeface="Helvetica Neue"/>
              <a:cs typeface="Helvetica Neue"/>
            </a:endParaRPr>
          </a:p>
          <a:p>
            <a:pPr algn="l"/>
            <a:endParaRPr lang="de-DE" b="0" dirty="0"/>
          </a:p>
          <a:p>
            <a:pPr algn="l"/>
            <a:r>
              <a:rPr lang="de-DE" b="0" dirty="0"/>
              <a:t>https://github.com/ZoeSuam/PsychHelpApp.git</a:t>
            </a:r>
            <a:endParaRPr lang="de-DE" dirty="0"/>
          </a:p>
          <a:p>
            <a:endParaRPr lang="de-DE"/>
          </a:p>
          <a:p>
            <a:endParaRPr lang="de-DE"/>
          </a:p>
          <a:p>
            <a:endParaRPr lang="de-DE"/>
          </a:p>
          <a:p>
            <a:endParaRPr lang="de-DE"/>
          </a:p>
          <a:p>
            <a:endParaRPr lang="de-DE"/>
          </a:p>
        </p:txBody>
      </p:sp>
      <p:sp>
        <p:nvSpPr>
          <p:cNvPr id="3" name="Textfeld 2">
            <a:extLst>
              <a:ext uri="{FF2B5EF4-FFF2-40B4-BE49-F238E27FC236}">
                <a16:creationId xmlns:a16="http://schemas.microsoft.com/office/drawing/2014/main" id="{52E02014-A8F9-3C90-3745-ABE31C9670EE}"/>
              </a:ext>
            </a:extLst>
          </p:cNvPr>
          <p:cNvSpPr txBox="1"/>
          <p:nvPr/>
        </p:nvSpPr>
        <p:spPr>
          <a:xfrm>
            <a:off x="768250" y="1650035"/>
            <a:ext cx="6996251"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0" marR="0" indent="0" algn="l" defTabSz="584200" rtl="0" fontAlgn="auto" latinLnBrk="0" hangingPunct="0">
              <a:lnSpc>
                <a:spcPct val="100000"/>
              </a:lnSpc>
              <a:spcBef>
                <a:spcPts val="0"/>
              </a:spcBef>
              <a:spcAft>
                <a:spcPts val="0"/>
              </a:spcAft>
              <a:buClrTx/>
              <a:buSzTx/>
              <a:buFontTx/>
              <a:buNone/>
              <a:tabLst/>
            </a:pPr>
            <a:r>
              <a:rPr lang="de-DE"/>
              <a:t>Grundsätzliches</a:t>
            </a:r>
            <a:endParaRPr kumimoji="0" lang="de-DE" sz="24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1854278202"/>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Umgang mit Bildern"/>
          <p:cNvSpPr txBox="1"/>
          <p:nvPr/>
        </p:nvSpPr>
        <p:spPr>
          <a:xfrm>
            <a:off x="766967" y="778217"/>
            <a:ext cx="2239396" cy="3231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defRPr sz="2100" b="0">
                <a:latin typeface="Roboto Slab Bold"/>
                <a:ea typeface="Roboto Slab Bold"/>
                <a:cs typeface="Roboto Slab Bold"/>
                <a:sym typeface="Roboto Slab Bold"/>
              </a:defRPr>
            </a:lvl1pPr>
          </a:lstStyle>
          <a:p>
            <a:r>
              <a:rPr lang="de-DE"/>
              <a:t>Implementierung</a:t>
            </a:r>
          </a:p>
        </p:txBody>
      </p:sp>
      <p:sp>
        <p:nvSpPr>
          <p:cNvPr id="427"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28"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29"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0"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31"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2"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33"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4"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35"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6"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37"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438"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439"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0"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1"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2"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3" name="53"/>
          <p:cNvSpPr/>
          <p:nvPr/>
        </p:nvSpPr>
        <p:spPr>
          <a:xfrm>
            <a:off x="-790738" y="2724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4"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5"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6"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7"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48"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49"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50"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51"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52"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53"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454"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455"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462" name="Gruppieren"/>
          <p:cNvGrpSpPr/>
          <p:nvPr/>
        </p:nvGrpSpPr>
        <p:grpSpPr>
          <a:xfrm>
            <a:off x="0" y="9652000"/>
            <a:ext cx="13004800" cy="254000"/>
            <a:chOff x="0" y="0"/>
            <a:chExt cx="13004800" cy="254000"/>
          </a:xfrm>
        </p:grpSpPr>
        <p:sp>
          <p:nvSpPr>
            <p:cNvPr id="456" name="Rechteck"/>
            <p:cNvSpPr/>
            <p:nvPr/>
          </p:nvSpPr>
          <p:spPr>
            <a:xfrm>
              <a:off x="762000" y="0"/>
              <a:ext cx="2870201"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57" name="Rechteck"/>
            <p:cNvSpPr/>
            <p:nvPr/>
          </p:nvSpPr>
          <p:spPr>
            <a:xfrm>
              <a:off x="3632200" y="0"/>
              <a:ext cx="2870200"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58" name="Rechteck"/>
            <p:cNvSpPr/>
            <p:nvPr/>
          </p:nvSpPr>
          <p:spPr>
            <a:xfrm>
              <a:off x="6502400" y="0"/>
              <a:ext cx="2870200"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59" name="Rechteck"/>
            <p:cNvSpPr/>
            <p:nvPr/>
          </p:nvSpPr>
          <p:spPr>
            <a:xfrm>
              <a:off x="9372600"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60" name="Rechteck"/>
            <p:cNvSpPr/>
            <p:nvPr/>
          </p:nvSpPr>
          <p:spPr>
            <a:xfrm>
              <a:off x="1224280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461" name="Rechteck"/>
            <p:cNvSpPr/>
            <p:nvPr/>
          </p:nvSpPr>
          <p:spPr>
            <a:xfrm>
              <a:off x="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463"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Foliennummernplatzhalter 1">
            <a:extLst>
              <a:ext uri="{FF2B5EF4-FFF2-40B4-BE49-F238E27FC236}">
                <a16:creationId xmlns:a16="http://schemas.microsoft.com/office/drawing/2014/main" id="{1CCFD4E6-02B5-5F4D-89B5-53035AB52687}"/>
              </a:ext>
            </a:extLst>
          </p:cNvPr>
          <p:cNvSpPr>
            <a:spLocks noGrp="1"/>
          </p:cNvSpPr>
          <p:nvPr>
            <p:ph type="sldNum" sz="quarter" idx="2"/>
          </p:nvPr>
        </p:nvSpPr>
        <p:spPr/>
        <p:txBody>
          <a:bodyPr/>
          <a:lstStyle/>
          <a:p>
            <a:fld id="{86CB4B4D-7CA3-9044-876B-883B54F8677D}" type="slidenum">
              <a:rPr lang="de-DE"/>
              <a:t>15</a:t>
            </a:fld>
            <a:endParaRPr lang="de-DE"/>
          </a:p>
        </p:txBody>
      </p:sp>
      <p:sp>
        <p:nvSpPr>
          <p:cNvPr id="5" name="Textfeld 4">
            <a:extLst>
              <a:ext uri="{FF2B5EF4-FFF2-40B4-BE49-F238E27FC236}">
                <a16:creationId xmlns:a16="http://schemas.microsoft.com/office/drawing/2014/main" id="{454EA056-1117-3EBA-E4E1-952517B86974}"/>
              </a:ext>
            </a:extLst>
          </p:cNvPr>
          <p:cNvSpPr txBox="1"/>
          <p:nvPr/>
        </p:nvSpPr>
        <p:spPr>
          <a:xfrm>
            <a:off x="1008315" y="2951173"/>
            <a:ext cx="11003776" cy="305724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endParaRPr lang="de-DE" sz="2400" b="0" i="0" u="none" strike="noStrike" cap="none" spc="0" normalizeH="0" baseline="0">
              <a:ln>
                <a:noFill/>
              </a:ln>
              <a:solidFill>
                <a:srgbClr val="000000"/>
              </a:solidFill>
              <a:effectLst/>
              <a:uFillTx/>
              <a:latin typeface="Helvetica Neue"/>
              <a:ea typeface="Helvetica Neue"/>
              <a:cs typeface="Helvetica Neue"/>
            </a:endParaRPr>
          </a:p>
          <a:p>
            <a:pPr marL="0" marR="0" indent="0" algn="l" defTabSz="584200" rtl="0" fontAlgn="auto" latinLnBrk="0" hangingPunct="0">
              <a:lnSpc>
                <a:spcPct val="100000"/>
              </a:lnSpc>
              <a:spcBef>
                <a:spcPts val="0"/>
              </a:spcBef>
              <a:spcAft>
                <a:spcPts val="0"/>
              </a:spcAft>
              <a:buClrTx/>
              <a:buSzTx/>
              <a:buFontTx/>
              <a:buNone/>
              <a:tabLst/>
            </a:pPr>
            <a:endParaRPr lang="de-DE" sz="2400" b="0" i="0" u="none" strike="noStrike" cap="none" spc="0" normalizeH="0" baseline="0">
              <a:ln>
                <a:noFill/>
              </a:ln>
              <a:solidFill>
                <a:srgbClr val="000000"/>
              </a:solidFill>
              <a:effectLst/>
              <a:uFillTx/>
              <a:latin typeface="Helvetica Neue"/>
              <a:ea typeface="Helvetica Neue"/>
              <a:cs typeface="Helvetica Neue"/>
            </a:endParaRPr>
          </a:p>
          <a:p>
            <a:pPr algn="l"/>
            <a:endParaRPr lang="de-DE" b="0"/>
          </a:p>
          <a:p>
            <a:pPr marL="0" marR="0" indent="0" algn="ctr" defTabSz="584200">
              <a:lnSpc>
                <a:spcPct val="100000"/>
              </a:lnSpc>
              <a:spcBef>
                <a:spcPts val="0"/>
              </a:spcBef>
              <a:spcAft>
                <a:spcPts val="0"/>
              </a:spcAft>
              <a:buClrTx/>
              <a:buSzTx/>
              <a:buFontTx/>
              <a:buNone/>
              <a:tabLst/>
            </a:pPr>
            <a:endParaRPr lang="de-DE" sz="2400" b="1" i="0" u="none" strike="noStrike" cap="none" spc="0" normalizeH="0" baseline="0">
              <a:ln>
                <a:noFill/>
              </a:ln>
              <a:solidFill>
                <a:srgbClr val="000000"/>
              </a:solidFill>
              <a:effectLst/>
              <a:uFillTx/>
              <a:latin typeface="Helvetica Neue"/>
              <a:ea typeface="Helvetica Neue"/>
              <a:cs typeface="Helvetica Neue"/>
            </a:endParaRPr>
          </a:p>
          <a:p>
            <a:endParaRPr lang="de-DE" sz="2400" b="1" i="0" u="none" strike="noStrike" cap="none" spc="0" normalizeH="0" baseline="0">
              <a:ln>
                <a:noFill/>
              </a:ln>
              <a:solidFill>
                <a:srgbClr val="000000"/>
              </a:solidFill>
              <a:effectLst/>
              <a:uFillTx/>
              <a:latin typeface="Helvetica Neue"/>
              <a:ea typeface="Helvetica Neue"/>
              <a:cs typeface="Helvetica Neue"/>
            </a:endParaRPr>
          </a:p>
          <a:p>
            <a:endParaRPr lang="de-DE"/>
          </a:p>
          <a:p>
            <a:endParaRPr lang="de-DE" sz="2400" b="1" i="0" u="none" strike="noStrike" cap="none" spc="0" normalizeH="0" baseline="0">
              <a:ln>
                <a:noFill/>
              </a:ln>
              <a:solidFill>
                <a:srgbClr val="000000"/>
              </a:solidFill>
              <a:effectLst/>
              <a:uFillTx/>
              <a:latin typeface="Helvetica Neue"/>
              <a:ea typeface="Helvetica Neue"/>
              <a:cs typeface="Helvetica Neue"/>
            </a:endParaRPr>
          </a:p>
          <a:p>
            <a:pPr marL="0" marR="0" indent="0" algn="ctr" defTabSz="584200" rtl="0" fontAlgn="auto" latinLnBrk="0" hangingPunct="0">
              <a:lnSpc>
                <a:spcPct val="100000"/>
              </a:lnSpc>
              <a:spcBef>
                <a:spcPts val="0"/>
              </a:spcBef>
              <a:spcAft>
                <a:spcPts val="0"/>
              </a:spcAft>
              <a:buClrTx/>
              <a:buSzTx/>
              <a:buFontTx/>
              <a:buNone/>
              <a:tabLst/>
            </a:pPr>
            <a:endParaRPr kumimoji="0" lang="de-DE" sz="24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sp>
        <p:nvSpPr>
          <p:cNvPr id="3" name="Textfeld 2">
            <a:extLst>
              <a:ext uri="{FF2B5EF4-FFF2-40B4-BE49-F238E27FC236}">
                <a16:creationId xmlns:a16="http://schemas.microsoft.com/office/drawing/2014/main" id="{52E02014-A8F9-3C90-3745-ABE31C9670EE}"/>
              </a:ext>
            </a:extLst>
          </p:cNvPr>
          <p:cNvSpPr txBox="1"/>
          <p:nvPr/>
        </p:nvSpPr>
        <p:spPr>
          <a:xfrm>
            <a:off x="1008315" y="1672698"/>
            <a:ext cx="6996251"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algn="l"/>
            <a:r>
              <a:rPr lang="de-DE" sz="2800"/>
              <a:t>App Architektur</a:t>
            </a:r>
            <a:endParaRPr kumimoji="0" lang="de-DE" sz="28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pic>
        <p:nvPicPr>
          <p:cNvPr id="4" name="Grafik 5">
            <a:extLst>
              <a:ext uri="{FF2B5EF4-FFF2-40B4-BE49-F238E27FC236}">
                <a16:creationId xmlns:a16="http://schemas.microsoft.com/office/drawing/2014/main" id="{3A63F6C5-449C-D7CB-AC84-594558FEF648}"/>
              </a:ext>
            </a:extLst>
          </p:cNvPr>
          <p:cNvPicPr>
            <a:picLocks noChangeAspect="1"/>
          </p:cNvPicPr>
          <p:nvPr/>
        </p:nvPicPr>
        <p:blipFill>
          <a:blip r:embed="rId3"/>
          <a:stretch>
            <a:fillRect/>
          </a:stretch>
        </p:blipFill>
        <p:spPr>
          <a:xfrm>
            <a:off x="863972" y="2769889"/>
            <a:ext cx="5409456" cy="3238531"/>
          </a:xfrm>
          <a:prstGeom prst="rect">
            <a:avLst/>
          </a:prstGeom>
        </p:spPr>
      </p:pic>
      <p:sp>
        <p:nvSpPr>
          <p:cNvPr id="6" name="Textfeld 5">
            <a:extLst>
              <a:ext uri="{FF2B5EF4-FFF2-40B4-BE49-F238E27FC236}">
                <a16:creationId xmlns:a16="http://schemas.microsoft.com/office/drawing/2014/main" id="{298999A1-3D9B-602A-C34D-E70D6F705BF2}"/>
              </a:ext>
            </a:extLst>
          </p:cNvPr>
          <p:cNvSpPr txBox="1"/>
          <p:nvPr/>
        </p:nvSpPr>
        <p:spPr>
          <a:xfrm>
            <a:off x="6448489" y="2919879"/>
            <a:ext cx="5547996" cy="26879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algn="l"/>
            <a:r>
              <a:rPr lang="de-DE"/>
              <a:t>UI Layer  </a:t>
            </a:r>
          </a:p>
          <a:p>
            <a:pPr algn="l"/>
            <a:r>
              <a:rPr lang="de-DE" b="0"/>
              <a:t>- XML Dateien (Buttons, </a:t>
            </a:r>
            <a:r>
              <a:rPr lang="de-DE" b="0" err="1"/>
              <a:t>TextViews</a:t>
            </a:r>
            <a:r>
              <a:rPr lang="de-DE" b="0"/>
              <a:t>, </a:t>
            </a:r>
            <a:r>
              <a:rPr lang="de-DE" b="0" err="1"/>
              <a:t>ListViews</a:t>
            </a:r>
            <a:r>
              <a:rPr lang="de-DE" b="0"/>
              <a:t>...) </a:t>
            </a:r>
            <a:endParaRPr lang="de-DE"/>
          </a:p>
          <a:p>
            <a:pPr algn="l"/>
            <a:r>
              <a:rPr lang="de-DE" b="0"/>
              <a:t>- View Model (Datenaustausch zwischen UI Layer und Datenbank            </a:t>
            </a:r>
            <a:endParaRPr lang="de-DE"/>
          </a:p>
          <a:p>
            <a:pPr algn="l"/>
            <a:endParaRPr lang="de-DE"/>
          </a:p>
        </p:txBody>
      </p:sp>
      <p:sp>
        <p:nvSpPr>
          <p:cNvPr id="7" name="Textfeld 6">
            <a:extLst>
              <a:ext uri="{FF2B5EF4-FFF2-40B4-BE49-F238E27FC236}">
                <a16:creationId xmlns:a16="http://schemas.microsoft.com/office/drawing/2014/main" id="{7D9E67D1-DD7B-2D83-54C2-F674BECAE942}"/>
              </a:ext>
            </a:extLst>
          </p:cNvPr>
          <p:cNvSpPr txBox="1"/>
          <p:nvPr/>
        </p:nvSpPr>
        <p:spPr>
          <a:xfrm>
            <a:off x="1008315" y="6072490"/>
            <a:ext cx="4297651"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a:r>
              <a:rPr lang="de-DE"/>
              <a:t>Data Layer</a:t>
            </a:r>
          </a:p>
          <a:p>
            <a:pPr algn="l"/>
            <a:r>
              <a:rPr lang="de-DE" b="0"/>
              <a:t>- Repository  (Clean Code) </a:t>
            </a:r>
            <a:endParaRPr lang="de-DE"/>
          </a:p>
          <a:p>
            <a:pPr algn="l"/>
            <a:r>
              <a:rPr lang="de-DE" b="0"/>
              <a:t>- </a:t>
            </a:r>
            <a:r>
              <a:rPr lang="de-DE" b="0" err="1"/>
              <a:t>Datasource</a:t>
            </a:r>
            <a:r>
              <a:rPr lang="de-DE" b="0"/>
              <a:t> (</a:t>
            </a:r>
            <a:r>
              <a:rPr lang="de-DE" b="0" err="1"/>
              <a:t>RoomDatabase</a:t>
            </a:r>
            <a:r>
              <a:rPr lang="de-DE" b="0"/>
              <a:t>)</a:t>
            </a:r>
          </a:p>
          <a:p>
            <a:pPr marL="0" marR="0" indent="0" algn="ctr" defTabSz="584200" rtl="0" fontAlgn="auto" latinLnBrk="0" hangingPunct="0">
              <a:lnSpc>
                <a:spcPct val="100000"/>
              </a:lnSpc>
              <a:spcBef>
                <a:spcPts val="0"/>
              </a:spcBef>
              <a:spcAft>
                <a:spcPts val="0"/>
              </a:spcAft>
              <a:buClrTx/>
              <a:buSzTx/>
              <a:buFontTx/>
              <a:buNone/>
              <a:tabLst/>
            </a:pPr>
            <a:endParaRPr kumimoji="0" lang="en-DE" sz="24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406849655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Größen und Abstände"/>
          <p:cNvSpPr txBox="1"/>
          <p:nvPr/>
        </p:nvSpPr>
        <p:spPr>
          <a:xfrm>
            <a:off x="766967" y="778217"/>
            <a:ext cx="1000274" cy="3231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defRPr sz="2100" b="0">
                <a:solidFill>
                  <a:srgbClr val="2B2B2B"/>
                </a:solidFill>
                <a:latin typeface="Roboto Slab Bold"/>
                <a:ea typeface="Roboto Slab Bold"/>
                <a:cs typeface="Roboto Slab Bold"/>
                <a:sym typeface="Roboto Slab Bold"/>
              </a:defRPr>
            </a:lvl1pPr>
          </a:lstStyle>
          <a:p>
            <a:r>
              <a:rPr lang="de-DE"/>
              <a:t>Quellen </a:t>
            </a:r>
            <a:endParaRPr/>
          </a:p>
        </p:txBody>
      </p:sp>
      <p:sp>
        <p:nvSpPr>
          <p:cNvPr id="215"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6"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7"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8"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9"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0"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1"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2"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3"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4"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5"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6"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227"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28"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9"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0"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1"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2"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3"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4"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5"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6"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7"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8"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9"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0"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1"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2"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3"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248" name="Gruppieren"/>
          <p:cNvGrpSpPr/>
          <p:nvPr/>
        </p:nvGrpSpPr>
        <p:grpSpPr>
          <a:xfrm>
            <a:off x="762000" y="9652000"/>
            <a:ext cx="11480800" cy="254000"/>
            <a:chOff x="0" y="0"/>
            <a:chExt cx="11480798" cy="254000"/>
          </a:xfrm>
        </p:grpSpPr>
        <p:sp>
          <p:nvSpPr>
            <p:cNvPr id="244" name="Rechteck"/>
            <p:cNvSpPr/>
            <p:nvPr/>
          </p:nvSpPr>
          <p:spPr>
            <a:xfrm>
              <a:off x="0" y="0"/>
              <a:ext cx="2870200"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5" name="Rechteck"/>
            <p:cNvSpPr/>
            <p:nvPr/>
          </p:nvSpPr>
          <p:spPr>
            <a:xfrm>
              <a:off x="2870199" y="0"/>
              <a:ext cx="2870201"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6" name="Rechteck"/>
            <p:cNvSpPr/>
            <p:nvPr/>
          </p:nvSpPr>
          <p:spPr>
            <a:xfrm>
              <a:off x="5740399" y="0"/>
              <a:ext cx="2870201"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7" name="Rechteck"/>
            <p:cNvSpPr/>
            <p:nvPr/>
          </p:nvSpPr>
          <p:spPr>
            <a:xfrm>
              <a:off x="8610599"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249" name="Rechteck"/>
          <p:cNvSpPr/>
          <p:nvPr/>
        </p:nvSpPr>
        <p:spPr>
          <a:xfrm>
            <a:off x="1224280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0" name="Rechteck"/>
          <p:cNvSpPr/>
          <p:nvPr/>
        </p:nvSpPr>
        <p:spPr>
          <a:xfrm>
            <a:off x="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1"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3" name="Foliennummernplatzhalter 2">
            <a:extLst>
              <a:ext uri="{FF2B5EF4-FFF2-40B4-BE49-F238E27FC236}">
                <a16:creationId xmlns:a16="http://schemas.microsoft.com/office/drawing/2014/main" id="{AD9707FE-F702-98D6-71EA-579B64D85CBC}"/>
              </a:ext>
            </a:extLst>
          </p:cNvPr>
          <p:cNvSpPr>
            <a:spLocks noGrp="1"/>
          </p:cNvSpPr>
          <p:nvPr>
            <p:ph type="sldNum" sz="quarter" idx="2"/>
          </p:nvPr>
        </p:nvSpPr>
        <p:spPr/>
        <p:txBody>
          <a:bodyPr/>
          <a:lstStyle/>
          <a:p>
            <a:fld id="{86CB4B4D-7CA3-9044-876B-883B54F8677D}" type="slidenum">
              <a:rPr lang="de-DE"/>
              <a:t>16</a:t>
            </a:fld>
            <a:endParaRPr lang="de-DE"/>
          </a:p>
        </p:txBody>
      </p:sp>
      <p:sp>
        <p:nvSpPr>
          <p:cNvPr id="2" name="Textfeld 1">
            <a:extLst>
              <a:ext uri="{FF2B5EF4-FFF2-40B4-BE49-F238E27FC236}">
                <a16:creationId xmlns:a16="http://schemas.microsoft.com/office/drawing/2014/main" id="{1774469D-AF76-222D-6FB1-73D64460F16D}"/>
              </a:ext>
            </a:extLst>
          </p:cNvPr>
          <p:cNvSpPr txBox="1"/>
          <p:nvPr/>
        </p:nvSpPr>
        <p:spPr>
          <a:xfrm>
            <a:off x="5071636" y="5641660"/>
            <a:ext cx="18288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ctr" defTabSz="584200" rtl="0" fontAlgn="auto" latinLnBrk="0" hangingPunct="0">
              <a:lnSpc>
                <a:spcPct val="100000"/>
              </a:lnSpc>
              <a:spcBef>
                <a:spcPts val="0"/>
              </a:spcBef>
              <a:spcAft>
                <a:spcPts val="0"/>
              </a:spcAft>
              <a:buClrTx/>
              <a:buSzTx/>
              <a:buFont typeface="Arial" panose="020B0604020202020204" pitchFamily="34" charset="0"/>
              <a:buChar char="•"/>
              <a:tabLst/>
            </a:pPr>
            <a:endParaRPr kumimoji="0" lang="de-DE" sz="24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sp>
        <p:nvSpPr>
          <p:cNvPr id="5" name="Textfeld 4">
            <a:extLst>
              <a:ext uri="{FF2B5EF4-FFF2-40B4-BE49-F238E27FC236}">
                <a16:creationId xmlns:a16="http://schemas.microsoft.com/office/drawing/2014/main" id="{CCE22A02-5F88-1382-9AB7-0B30C4455DBB}"/>
              </a:ext>
            </a:extLst>
          </p:cNvPr>
          <p:cNvSpPr txBox="1"/>
          <p:nvPr/>
        </p:nvSpPr>
        <p:spPr>
          <a:xfrm>
            <a:off x="768350" y="1409760"/>
            <a:ext cx="9032333" cy="22262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342900" indent="-342900" algn="l">
              <a:buFont typeface="Arial" panose="020B0604020202020204" pitchFamily="34" charset="0"/>
              <a:buChar char="•"/>
            </a:pPr>
            <a:r>
              <a:rPr lang="de-DE" b="0">
                <a:latin typeface="Roboto Slab Bold"/>
              </a:rPr>
              <a:t> </a:t>
            </a:r>
            <a:r>
              <a:rPr lang="en-GB" sz="1800" b="0" i="0">
                <a:solidFill>
                  <a:srgbClr val="000000"/>
                </a:solidFill>
                <a:effectLst/>
                <a:latin typeface="Calibri" panose="020F0502020204030204" pitchFamily="34" charset="0"/>
              </a:rPr>
              <a:t>​</a:t>
            </a:r>
            <a:r>
              <a:rPr lang="en-GB" sz="1800" b="0" i="0">
                <a:solidFill>
                  <a:srgbClr val="000000"/>
                </a:solidFill>
                <a:effectLst/>
                <a:latin typeface="Arial" panose="020B0604020202020204" pitchFamily="34" charset="0"/>
              </a:rPr>
              <a:t>Yang, J., &amp; Shen, X. (2022). The Application of </a:t>
            </a:r>
            <a:r>
              <a:rPr lang="en-GB" sz="1800" b="0" i="0" err="1">
                <a:solidFill>
                  <a:srgbClr val="000000"/>
                </a:solidFill>
                <a:effectLst/>
                <a:latin typeface="Arial" panose="020B0604020202020204" pitchFamily="34" charset="0"/>
              </a:rPr>
              <a:t>Color</a:t>
            </a:r>
            <a:r>
              <a:rPr lang="en-GB" sz="1800" b="0" i="0">
                <a:solidFill>
                  <a:srgbClr val="000000"/>
                </a:solidFill>
                <a:effectLst/>
                <a:latin typeface="Arial" panose="020B0604020202020204" pitchFamily="34" charset="0"/>
              </a:rPr>
              <a:t> Psychology in Community Health Environment Design. </a:t>
            </a:r>
            <a:r>
              <a:rPr lang="en-GB" sz="1800" b="0" i="1">
                <a:solidFill>
                  <a:srgbClr val="000000"/>
                </a:solidFill>
                <a:effectLst/>
                <a:latin typeface="Arial" panose="020B0604020202020204" pitchFamily="34" charset="0"/>
              </a:rPr>
              <a:t>Journal of Environmental and Public Health</a:t>
            </a:r>
            <a:r>
              <a:rPr lang="en-GB" sz="1800" b="0" i="0">
                <a:solidFill>
                  <a:srgbClr val="000000"/>
                </a:solidFill>
                <a:effectLst/>
                <a:latin typeface="Arial" panose="020B0604020202020204" pitchFamily="34" charset="0"/>
              </a:rPr>
              <a:t>. </a:t>
            </a:r>
          </a:p>
          <a:p>
            <a:pPr marL="342900" indent="-342900" algn="l">
              <a:buFont typeface="Arial" panose="020B0604020202020204" pitchFamily="34" charset="0"/>
              <a:buChar char="•"/>
            </a:pPr>
            <a:r>
              <a:rPr lang="en-GB" b="0" i="0">
                <a:effectLst/>
                <a:latin typeface="gg sans"/>
                <a:hlinkClick r:id="rId3" tooltip="https://developer.android.com/training/data-storage/room"/>
              </a:rPr>
              <a:t>https://developer.android.com/training/data-storage/room</a:t>
            </a:r>
            <a:endParaRPr lang="en-GB" sz="1800" b="0">
              <a:latin typeface="Arial" panose="020B0604020202020204" pitchFamily="34" charset="0"/>
            </a:endParaRPr>
          </a:p>
          <a:p>
            <a:pPr marL="342900" indent="-342900" algn="l">
              <a:buFont typeface="Arial" panose="020B0604020202020204" pitchFamily="34" charset="0"/>
              <a:buChar char="•"/>
            </a:pPr>
            <a:r>
              <a:rPr lang="en-GB" b="0" i="0">
                <a:effectLst/>
                <a:latin typeface="gg sans"/>
                <a:hlinkClick r:id="rId4" tooltip="https://www.youtube.com/watch?v=3USvr1Lz8g8&amp;list=PLSrm9z4zp4mEPOfZNV9O-crOhoMa0G2-o&amp;index=3"/>
              </a:rPr>
              <a:t>https://www.youtube.com/watch?v=3USvr1Lz8g8&amp;list=PLSrm9z4zp4mEPOfZNV9O-crOhoMa0G2-o&amp;index=3</a:t>
            </a:r>
            <a:endParaRPr lang="en-GB" sz="1800" b="0" i="0">
              <a:effectLst/>
              <a:latin typeface="Arial" panose="020B0604020202020204" pitchFamily="34" charset="0"/>
            </a:endParaRPr>
          </a:p>
          <a:p>
            <a:pPr marL="342900" indent="-342900" algn="l">
              <a:buFont typeface="Arial" panose="020B0604020202020204" pitchFamily="34" charset="0"/>
              <a:buChar char="•"/>
            </a:pPr>
            <a:r>
              <a:rPr lang="en-GB" b="0" i="0" u="sng">
                <a:effectLst/>
                <a:latin typeface="gg sans"/>
                <a:hlinkClick r:id="rId5" tooltip="https://developer.android.com/kotlin/parcelize"/>
              </a:rPr>
              <a:t>https://developer.android.com/kotlin/parcelize</a:t>
            </a:r>
            <a:endParaRPr kumimoji="0" lang="de-DE" sz="2400" b="0" i="0" u="none" strike="noStrike" cap="none" spc="0" normalizeH="0" baseline="0">
              <a:ln>
                <a:noFill/>
              </a:ln>
              <a:solidFill>
                <a:srgbClr val="000000"/>
              </a:solidFill>
              <a:effectLst/>
              <a:uFillTx/>
              <a:latin typeface="Helvetica Neue"/>
              <a:ea typeface="Helvetica Neue"/>
              <a:cs typeface="Helvetica Neue"/>
              <a:sym typeface="Helvetica Neue"/>
            </a:endParaRPr>
          </a:p>
        </p:txBody>
      </p:sp>
      <p:sp>
        <p:nvSpPr>
          <p:cNvPr id="6" name="Textfeld 5">
            <a:extLst>
              <a:ext uri="{FF2B5EF4-FFF2-40B4-BE49-F238E27FC236}">
                <a16:creationId xmlns:a16="http://schemas.microsoft.com/office/drawing/2014/main" id="{D084A150-EE53-FBBD-20AF-C68DFF205B87}"/>
              </a:ext>
            </a:extLst>
          </p:cNvPr>
          <p:cNvSpPr txBox="1"/>
          <p:nvPr/>
        </p:nvSpPr>
        <p:spPr>
          <a:xfrm>
            <a:off x="2472690" y="5651808"/>
            <a:ext cx="701802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endParaRPr lang="en-DE"/>
          </a:p>
        </p:txBody>
      </p:sp>
    </p:spTree>
    <p:extLst>
      <p:ext uri="{BB962C8B-B14F-4D97-AF65-F5344CB8AC3E}">
        <p14:creationId xmlns:p14="http://schemas.microsoft.com/office/powerpoint/2010/main" val="214080436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Größen und Abstände"/>
          <p:cNvSpPr txBox="1"/>
          <p:nvPr/>
        </p:nvSpPr>
        <p:spPr>
          <a:xfrm>
            <a:off x="766967" y="778217"/>
            <a:ext cx="2135200" cy="32316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anchor="ctr">
            <a:spAutoFit/>
          </a:bodyPr>
          <a:lstStyle>
            <a:lvl1pPr algn="l">
              <a:defRPr sz="2100" b="0">
                <a:solidFill>
                  <a:srgbClr val="2B2B2B"/>
                </a:solidFill>
                <a:latin typeface="Roboto Slab Bold"/>
                <a:ea typeface="Roboto Slab Bold"/>
                <a:cs typeface="Roboto Slab Bold"/>
                <a:sym typeface="Roboto Slab Bold"/>
              </a:defRPr>
            </a:lvl1pPr>
          </a:lstStyle>
          <a:p>
            <a:r>
              <a:rPr lang="de-DE"/>
              <a:t>Inhaltsverzeichnis</a:t>
            </a:r>
            <a:endParaRPr/>
          </a:p>
        </p:txBody>
      </p:sp>
      <p:sp>
        <p:nvSpPr>
          <p:cNvPr id="215"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6"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7"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8"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9"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0"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1"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2"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3"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4"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5"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6"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227"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28"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9"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0"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1"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2"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3"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4"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5"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6"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7"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8"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9"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0"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1"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2"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3"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248" name="Gruppieren"/>
          <p:cNvGrpSpPr/>
          <p:nvPr/>
        </p:nvGrpSpPr>
        <p:grpSpPr>
          <a:xfrm>
            <a:off x="762000" y="9652000"/>
            <a:ext cx="11480800" cy="254000"/>
            <a:chOff x="0" y="0"/>
            <a:chExt cx="11480798" cy="254000"/>
          </a:xfrm>
        </p:grpSpPr>
        <p:sp>
          <p:nvSpPr>
            <p:cNvPr id="244" name="Rechteck"/>
            <p:cNvSpPr/>
            <p:nvPr/>
          </p:nvSpPr>
          <p:spPr>
            <a:xfrm>
              <a:off x="0" y="0"/>
              <a:ext cx="2870200"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5" name="Rechteck"/>
            <p:cNvSpPr/>
            <p:nvPr/>
          </p:nvSpPr>
          <p:spPr>
            <a:xfrm>
              <a:off x="2870199" y="0"/>
              <a:ext cx="2870201"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6" name="Rechteck"/>
            <p:cNvSpPr/>
            <p:nvPr/>
          </p:nvSpPr>
          <p:spPr>
            <a:xfrm>
              <a:off x="5740399" y="0"/>
              <a:ext cx="2870201"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7" name="Rechteck"/>
            <p:cNvSpPr/>
            <p:nvPr/>
          </p:nvSpPr>
          <p:spPr>
            <a:xfrm>
              <a:off x="8610599"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249" name="Rechteck"/>
          <p:cNvSpPr/>
          <p:nvPr/>
        </p:nvSpPr>
        <p:spPr>
          <a:xfrm>
            <a:off x="1224280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0" name="Rechteck"/>
          <p:cNvSpPr/>
          <p:nvPr/>
        </p:nvSpPr>
        <p:spPr>
          <a:xfrm>
            <a:off x="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1"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Textfeld 1">
            <a:extLst>
              <a:ext uri="{FF2B5EF4-FFF2-40B4-BE49-F238E27FC236}">
                <a16:creationId xmlns:a16="http://schemas.microsoft.com/office/drawing/2014/main" id="{E66D54CB-9288-F2EC-379E-A37C66B1E7F9}"/>
              </a:ext>
            </a:extLst>
          </p:cNvPr>
          <p:cNvSpPr txBox="1"/>
          <p:nvPr/>
        </p:nvSpPr>
        <p:spPr>
          <a:xfrm>
            <a:off x="762000" y="1977429"/>
            <a:ext cx="11674707" cy="47192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lang="de-DE" sz="3000" b="0"/>
              <a:t>Softwaremodellierung										4</a:t>
            </a:r>
            <a:endParaRPr kumimoji="0" lang="de-DE" sz="3000" b="0" i="0" u="none" strike="noStrike" cap="none" spc="0" normalizeH="0" baseline="0">
              <a:ln>
                <a:noFill/>
              </a:ln>
              <a:solidFill>
                <a:srgbClr val="000000"/>
              </a:solidFill>
              <a:effectLst/>
              <a:uFillTx/>
              <a:latin typeface="Helvetica Neue"/>
              <a:ea typeface="Helvetica Neue"/>
              <a:cs typeface="Helvetica Neue"/>
              <a:sym typeface="Helvetica Neue"/>
            </a:endParaRPr>
          </a:p>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lang="de-DE" sz="3000" b="0"/>
              <a:t>UI/UX Design 													7</a:t>
            </a:r>
          </a:p>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kumimoji="0" lang="de-DE" sz="3000" b="0" i="0" u="none" strike="noStrike" cap="none" spc="0" normalizeH="0" baseline="0">
                <a:ln>
                  <a:noFill/>
                </a:ln>
                <a:solidFill>
                  <a:srgbClr val="000000"/>
                </a:solidFill>
                <a:effectLst/>
                <a:uFillTx/>
                <a:latin typeface="Helvetica Neue"/>
                <a:ea typeface="Helvetica Neue"/>
                <a:cs typeface="Helvetica Neue"/>
                <a:sym typeface="Helvetica Neue"/>
              </a:rPr>
              <a:t>PoC														    12</a:t>
            </a:r>
          </a:p>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kumimoji="0" lang="de-DE" sz="3000" b="0" i="0" u="none" strike="noStrike" cap="none" spc="0" normalizeH="0" baseline="0">
                <a:ln>
                  <a:noFill/>
                </a:ln>
                <a:solidFill>
                  <a:srgbClr val="000000"/>
                </a:solidFill>
                <a:effectLst/>
                <a:uFillTx/>
                <a:latin typeface="Helvetica Neue"/>
                <a:ea typeface="Helvetica Neue"/>
                <a:cs typeface="Helvetica Neue"/>
                <a:sym typeface="Helvetica Neue"/>
              </a:rPr>
              <a:t>Implementierung											    14</a:t>
            </a:r>
          </a:p>
        </p:txBody>
      </p:sp>
      <p:sp>
        <p:nvSpPr>
          <p:cNvPr id="3" name="Foliennummernplatzhalter 2">
            <a:extLst>
              <a:ext uri="{FF2B5EF4-FFF2-40B4-BE49-F238E27FC236}">
                <a16:creationId xmlns:a16="http://schemas.microsoft.com/office/drawing/2014/main" id="{563192A4-5C89-74F6-A66B-514CA06578E8}"/>
              </a:ext>
            </a:extLst>
          </p:cNvPr>
          <p:cNvSpPr>
            <a:spLocks noGrp="1"/>
          </p:cNvSpPr>
          <p:nvPr>
            <p:ph type="sldNum" sz="quarter" idx="2"/>
          </p:nvPr>
        </p:nvSpPr>
        <p:spPr/>
        <p:txBody>
          <a:bodyPr/>
          <a:lstStyle/>
          <a:p>
            <a:fld id="{86CB4B4D-7CA3-9044-876B-883B54F8677D}" type="slidenum">
              <a:rPr lang="de-DE"/>
              <a:t>2</a:t>
            </a:fld>
            <a:endParaRPr lang="de-DE"/>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Größen und Abstände"/>
          <p:cNvSpPr txBox="1"/>
          <p:nvPr/>
        </p:nvSpPr>
        <p:spPr>
          <a:xfrm>
            <a:off x="766967" y="778217"/>
            <a:ext cx="2135200" cy="3231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defRPr sz="2100" b="0">
                <a:solidFill>
                  <a:srgbClr val="2B2B2B"/>
                </a:solidFill>
                <a:latin typeface="Roboto Slab Bold"/>
                <a:ea typeface="Roboto Slab Bold"/>
                <a:cs typeface="Roboto Slab Bold"/>
                <a:sym typeface="Roboto Slab Bold"/>
              </a:defRPr>
            </a:lvl1pPr>
          </a:lstStyle>
          <a:p>
            <a:r>
              <a:rPr lang="de-DE"/>
              <a:t>Inhaltsverzeichnis</a:t>
            </a:r>
            <a:endParaRPr/>
          </a:p>
        </p:txBody>
      </p:sp>
      <p:sp>
        <p:nvSpPr>
          <p:cNvPr id="215"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6"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7"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8"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9"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0"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1"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2"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3"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4"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5"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6"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227"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28"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9"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0"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1"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2"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3"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4"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5"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6"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7"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8"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9"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0"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1"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2"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3"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248" name="Gruppieren"/>
          <p:cNvGrpSpPr/>
          <p:nvPr/>
        </p:nvGrpSpPr>
        <p:grpSpPr>
          <a:xfrm>
            <a:off x="762000" y="9652000"/>
            <a:ext cx="11480800" cy="254000"/>
            <a:chOff x="0" y="0"/>
            <a:chExt cx="11480798" cy="254000"/>
          </a:xfrm>
        </p:grpSpPr>
        <p:sp>
          <p:nvSpPr>
            <p:cNvPr id="244" name="Rechteck"/>
            <p:cNvSpPr/>
            <p:nvPr/>
          </p:nvSpPr>
          <p:spPr>
            <a:xfrm>
              <a:off x="0" y="0"/>
              <a:ext cx="2870200"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5" name="Rechteck"/>
            <p:cNvSpPr/>
            <p:nvPr/>
          </p:nvSpPr>
          <p:spPr>
            <a:xfrm>
              <a:off x="2870199" y="0"/>
              <a:ext cx="2870201"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6" name="Rechteck"/>
            <p:cNvSpPr/>
            <p:nvPr/>
          </p:nvSpPr>
          <p:spPr>
            <a:xfrm>
              <a:off x="5740399" y="0"/>
              <a:ext cx="2870201"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7" name="Rechteck"/>
            <p:cNvSpPr/>
            <p:nvPr/>
          </p:nvSpPr>
          <p:spPr>
            <a:xfrm>
              <a:off x="8610599"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249" name="Rechteck"/>
          <p:cNvSpPr/>
          <p:nvPr/>
        </p:nvSpPr>
        <p:spPr>
          <a:xfrm>
            <a:off x="1224280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0" name="Rechteck"/>
          <p:cNvSpPr/>
          <p:nvPr/>
        </p:nvSpPr>
        <p:spPr>
          <a:xfrm>
            <a:off x="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1"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Textfeld 1">
            <a:extLst>
              <a:ext uri="{FF2B5EF4-FFF2-40B4-BE49-F238E27FC236}">
                <a16:creationId xmlns:a16="http://schemas.microsoft.com/office/drawing/2014/main" id="{E66D54CB-9288-F2EC-379E-A37C66B1E7F9}"/>
              </a:ext>
            </a:extLst>
          </p:cNvPr>
          <p:cNvSpPr txBox="1"/>
          <p:nvPr/>
        </p:nvSpPr>
        <p:spPr>
          <a:xfrm>
            <a:off x="762000" y="1977429"/>
            <a:ext cx="11674707" cy="47192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kumimoji="0" lang="de-DE" sz="3000" b="1" i="0" u="none" strike="noStrike" cap="none" spc="0" normalizeH="0" baseline="0">
                <a:ln>
                  <a:noFill/>
                </a:ln>
                <a:solidFill>
                  <a:schemeClr val="tx1"/>
                </a:solidFill>
                <a:effectLst/>
                <a:uFillTx/>
                <a:latin typeface="Helvetica Neue"/>
                <a:ea typeface="Helvetica Neue"/>
                <a:cs typeface="Helvetica Neue"/>
                <a:sym typeface="Helvetica Neue"/>
              </a:rPr>
              <a:t>Softwaremodellierung</a:t>
            </a:r>
          </a:p>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lang="de-DE" sz="3000" b="0"/>
              <a:t>UI/UX Design</a:t>
            </a:r>
          </a:p>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kumimoji="0" lang="de-DE" sz="3000" b="0" i="0" u="none" strike="noStrike" cap="none" spc="0" normalizeH="0" baseline="0">
                <a:ln>
                  <a:noFill/>
                </a:ln>
                <a:solidFill>
                  <a:srgbClr val="000000"/>
                </a:solidFill>
                <a:effectLst/>
                <a:uFillTx/>
                <a:latin typeface="Helvetica Neue"/>
                <a:ea typeface="Helvetica Neue"/>
                <a:cs typeface="Helvetica Neue"/>
                <a:sym typeface="Helvetica Neue"/>
              </a:rPr>
              <a:t>PoC</a:t>
            </a:r>
          </a:p>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kumimoji="0" lang="de-DE" sz="3000" b="0" i="0" u="none" strike="noStrike" cap="none" spc="0" normalizeH="0" baseline="0">
                <a:ln>
                  <a:noFill/>
                </a:ln>
                <a:solidFill>
                  <a:srgbClr val="000000"/>
                </a:solidFill>
                <a:effectLst/>
                <a:uFillTx/>
                <a:latin typeface="Helvetica Neue"/>
                <a:ea typeface="Helvetica Neue"/>
                <a:cs typeface="Helvetica Neue"/>
                <a:sym typeface="Helvetica Neue"/>
              </a:rPr>
              <a:t>Implementierung</a:t>
            </a:r>
          </a:p>
        </p:txBody>
      </p:sp>
      <p:sp>
        <p:nvSpPr>
          <p:cNvPr id="3" name="Foliennummernplatzhalter 2">
            <a:extLst>
              <a:ext uri="{FF2B5EF4-FFF2-40B4-BE49-F238E27FC236}">
                <a16:creationId xmlns:a16="http://schemas.microsoft.com/office/drawing/2014/main" id="{8C3E5035-7E5D-BA83-6103-A074ED002388}"/>
              </a:ext>
            </a:extLst>
          </p:cNvPr>
          <p:cNvSpPr>
            <a:spLocks noGrp="1"/>
          </p:cNvSpPr>
          <p:nvPr>
            <p:ph type="sldNum" sz="quarter" idx="2"/>
          </p:nvPr>
        </p:nvSpPr>
        <p:spPr/>
        <p:txBody>
          <a:bodyPr/>
          <a:lstStyle/>
          <a:p>
            <a:fld id="{86CB4B4D-7CA3-9044-876B-883B54F8677D}" type="slidenum">
              <a:rPr lang="de-DE"/>
              <a:t>3</a:t>
            </a:fld>
            <a:endParaRPr lang="de-DE"/>
          </a:p>
        </p:txBody>
      </p:sp>
    </p:spTree>
    <p:extLst>
      <p:ext uri="{BB962C8B-B14F-4D97-AF65-F5344CB8AC3E}">
        <p14:creationId xmlns:p14="http://schemas.microsoft.com/office/powerpoint/2010/main" val="164707761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arben"/>
          <p:cNvSpPr txBox="1"/>
          <p:nvPr/>
        </p:nvSpPr>
        <p:spPr>
          <a:xfrm>
            <a:off x="766967" y="778217"/>
            <a:ext cx="3465692" cy="32316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anchor="ctr">
            <a:spAutoFit/>
          </a:bodyPr>
          <a:lstStyle>
            <a:lvl1pPr algn="l">
              <a:defRPr sz="2100" b="0">
                <a:solidFill>
                  <a:srgbClr val="2C2B2B"/>
                </a:solidFill>
                <a:latin typeface="Roboto Slab Bold"/>
                <a:ea typeface="Roboto Slab Bold"/>
                <a:cs typeface="Roboto Slab Bold"/>
                <a:sym typeface="Roboto Slab Bold"/>
              </a:defRPr>
            </a:lvl1pPr>
          </a:lstStyle>
          <a:p>
            <a:r>
              <a:rPr lang="de-DE"/>
              <a:t>Anwendungsfalldiagramm</a:t>
            </a:r>
            <a:endParaRPr/>
          </a:p>
        </p:txBody>
      </p:sp>
      <p:sp>
        <p:nvSpPr>
          <p:cNvPr id="256"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57"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58"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59"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60"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61"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62"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63"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64"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65"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66"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67"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268"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69"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70"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71"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72"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73"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74"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75"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76"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77"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78"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79"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80"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81"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82"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83"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84"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289" name="Gruppieren"/>
          <p:cNvGrpSpPr/>
          <p:nvPr/>
        </p:nvGrpSpPr>
        <p:grpSpPr>
          <a:xfrm>
            <a:off x="762000" y="9652000"/>
            <a:ext cx="11480800" cy="254000"/>
            <a:chOff x="0" y="0"/>
            <a:chExt cx="11480798" cy="254000"/>
          </a:xfrm>
        </p:grpSpPr>
        <p:sp>
          <p:nvSpPr>
            <p:cNvPr id="285" name="Rechteck"/>
            <p:cNvSpPr/>
            <p:nvPr/>
          </p:nvSpPr>
          <p:spPr>
            <a:xfrm>
              <a:off x="0" y="0"/>
              <a:ext cx="2870200"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86" name="Rechteck"/>
            <p:cNvSpPr/>
            <p:nvPr/>
          </p:nvSpPr>
          <p:spPr>
            <a:xfrm>
              <a:off x="2870199" y="0"/>
              <a:ext cx="2870201"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87" name="Rechteck"/>
            <p:cNvSpPr/>
            <p:nvPr/>
          </p:nvSpPr>
          <p:spPr>
            <a:xfrm>
              <a:off x="5740399" y="0"/>
              <a:ext cx="2870201"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88" name="Rechteck"/>
            <p:cNvSpPr/>
            <p:nvPr/>
          </p:nvSpPr>
          <p:spPr>
            <a:xfrm>
              <a:off x="8610599"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290" name="Rechteck"/>
          <p:cNvSpPr/>
          <p:nvPr/>
        </p:nvSpPr>
        <p:spPr>
          <a:xfrm>
            <a:off x="1224280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91" name="Rechteck"/>
          <p:cNvSpPr/>
          <p:nvPr/>
        </p:nvSpPr>
        <p:spPr>
          <a:xfrm>
            <a:off x="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92"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Foliennummernplatzhalter 1">
            <a:extLst>
              <a:ext uri="{FF2B5EF4-FFF2-40B4-BE49-F238E27FC236}">
                <a16:creationId xmlns:a16="http://schemas.microsoft.com/office/drawing/2014/main" id="{85A7EDA5-A9E5-939A-D8DD-A66651DEED75}"/>
              </a:ext>
            </a:extLst>
          </p:cNvPr>
          <p:cNvSpPr>
            <a:spLocks noGrp="1"/>
          </p:cNvSpPr>
          <p:nvPr>
            <p:ph type="sldNum" sz="quarter" idx="2"/>
          </p:nvPr>
        </p:nvSpPr>
        <p:spPr/>
        <p:txBody>
          <a:bodyPr/>
          <a:lstStyle/>
          <a:p>
            <a:fld id="{86CB4B4D-7CA3-9044-876B-883B54F8677D}" type="slidenum">
              <a:rPr lang="de-DE"/>
              <a:t>4</a:t>
            </a:fld>
            <a:endParaRPr lang="de-DE"/>
          </a:p>
        </p:txBody>
      </p:sp>
      <p:sp>
        <p:nvSpPr>
          <p:cNvPr id="4" name="Textfeld 3">
            <a:extLst>
              <a:ext uri="{FF2B5EF4-FFF2-40B4-BE49-F238E27FC236}">
                <a16:creationId xmlns:a16="http://schemas.microsoft.com/office/drawing/2014/main" id="{7FF07467-A3E7-2928-4FD4-515A4CBD4B50}"/>
              </a:ext>
            </a:extLst>
          </p:cNvPr>
          <p:cNvSpPr txBox="1"/>
          <p:nvPr/>
        </p:nvSpPr>
        <p:spPr>
          <a:xfrm>
            <a:off x="3586288" y="8664154"/>
            <a:ext cx="5846233"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a:lnSpc>
                <a:spcPct val="100000"/>
              </a:lnSpc>
              <a:spcBef>
                <a:spcPts val="0"/>
              </a:spcBef>
              <a:spcAft>
                <a:spcPts val="0"/>
              </a:spcAft>
              <a:buNone/>
              <a:tabLst/>
            </a:pPr>
            <a:r>
              <a:rPr lang="de-DE" sz="1600"/>
              <a:t>https://miro.com/app/board/uXjVP2fu5zU=/?moveToWidget=3458764542260042555&amp;cot=14</a:t>
            </a:r>
            <a:endParaRPr lang="en-US" sz="1600"/>
          </a:p>
        </p:txBody>
      </p:sp>
      <p:pic>
        <p:nvPicPr>
          <p:cNvPr id="6" name="Picture 6" descr="Diagram&#10;&#10;Description automatically generated">
            <a:extLst>
              <a:ext uri="{FF2B5EF4-FFF2-40B4-BE49-F238E27FC236}">
                <a16:creationId xmlns:a16="http://schemas.microsoft.com/office/drawing/2014/main" id="{82737089-0CBD-3028-64A4-9AAF9E19E762}"/>
              </a:ext>
            </a:extLst>
          </p:cNvPr>
          <p:cNvPicPr>
            <a:picLocks noChangeAspect="1"/>
          </p:cNvPicPr>
          <p:nvPr/>
        </p:nvPicPr>
        <p:blipFill>
          <a:blip r:embed="rId3"/>
          <a:stretch>
            <a:fillRect/>
          </a:stretch>
        </p:blipFill>
        <p:spPr>
          <a:xfrm>
            <a:off x="1406182" y="1291041"/>
            <a:ext cx="10466406" cy="7436950"/>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Typographie"/>
          <p:cNvSpPr txBox="1"/>
          <p:nvPr/>
        </p:nvSpPr>
        <p:spPr>
          <a:xfrm>
            <a:off x="766967" y="778217"/>
            <a:ext cx="3465692" cy="32316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anchor="ctr">
            <a:spAutoFit/>
          </a:bodyPr>
          <a:lstStyle>
            <a:lvl1pPr algn="l">
              <a:defRPr sz="2100" b="0">
                <a:latin typeface="Roboto Slab Bold"/>
                <a:ea typeface="Roboto Slab Bold"/>
                <a:cs typeface="Roboto Slab Bold"/>
                <a:sym typeface="Roboto Slab Bold"/>
              </a:defRPr>
            </a:lvl1pPr>
          </a:lstStyle>
          <a:p>
            <a:r>
              <a:rPr lang="de-DE"/>
              <a:t>Anwendungsfalldiagramm</a:t>
            </a:r>
            <a:endParaRPr/>
          </a:p>
        </p:txBody>
      </p:sp>
      <p:sp>
        <p:nvSpPr>
          <p:cNvPr id="302"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3"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4"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5"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6"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7"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8"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9"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0"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1"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2"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3"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314"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5"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6"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7"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8"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9"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0"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1"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2"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3"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4"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5"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6"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7"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8"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9"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30"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337" name="Gruppieren"/>
          <p:cNvGrpSpPr/>
          <p:nvPr/>
        </p:nvGrpSpPr>
        <p:grpSpPr>
          <a:xfrm>
            <a:off x="0" y="9652000"/>
            <a:ext cx="13004800" cy="254000"/>
            <a:chOff x="0" y="0"/>
            <a:chExt cx="13004800" cy="254000"/>
          </a:xfrm>
        </p:grpSpPr>
        <p:sp>
          <p:nvSpPr>
            <p:cNvPr id="331" name="Rechteck"/>
            <p:cNvSpPr/>
            <p:nvPr/>
          </p:nvSpPr>
          <p:spPr>
            <a:xfrm>
              <a:off x="762000" y="0"/>
              <a:ext cx="2870201"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2" name="Rechteck"/>
            <p:cNvSpPr/>
            <p:nvPr/>
          </p:nvSpPr>
          <p:spPr>
            <a:xfrm>
              <a:off x="3632200" y="0"/>
              <a:ext cx="2870200"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3" name="Rechteck"/>
            <p:cNvSpPr/>
            <p:nvPr/>
          </p:nvSpPr>
          <p:spPr>
            <a:xfrm>
              <a:off x="6502400" y="0"/>
              <a:ext cx="2870200"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4" name="Rechteck"/>
            <p:cNvSpPr/>
            <p:nvPr/>
          </p:nvSpPr>
          <p:spPr>
            <a:xfrm>
              <a:off x="9372600"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5" name="Rechteck"/>
            <p:cNvSpPr/>
            <p:nvPr/>
          </p:nvSpPr>
          <p:spPr>
            <a:xfrm>
              <a:off x="1224280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6" name="Rechteck"/>
            <p:cNvSpPr/>
            <p:nvPr/>
          </p:nvSpPr>
          <p:spPr>
            <a:xfrm>
              <a:off x="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338"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Textfeld 1">
            <a:extLst>
              <a:ext uri="{FF2B5EF4-FFF2-40B4-BE49-F238E27FC236}">
                <a16:creationId xmlns:a16="http://schemas.microsoft.com/office/drawing/2014/main" id="{AD277FC8-5EBA-7738-7DD8-96046A6AFBFD}"/>
              </a:ext>
            </a:extLst>
          </p:cNvPr>
          <p:cNvSpPr txBox="1"/>
          <p:nvPr/>
        </p:nvSpPr>
        <p:spPr>
          <a:xfrm>
            <a:off x="5071636" y="4963222"/>
            <a:ext cx="1828800" cy="18288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de-DE" sz="24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sp>
        <p:nvSpPr>
          <p:cNvPr id="5" name="Foliennummernplatzhalter 4">
            <a:extLst>
              <a:ext uri="{FF2B5EF4-FFF2-40B4-BE49-F238E27FC236}">
                <a16:creationId xmlns:a16="http://schemas.microsoft.com/office/drawing/2014/main" id="{4A58AA0F-118D-97C1-CD0B-0061329C93DB}"/>
              </a:ext>
            </a:extLst>
          </p:cNvPr>
          <p:cNvSpPr>
            <a:spLocks noGrp="1"/>
          </p:cNvSpPr>
          <p:nvPr>
            <p:ph type="sldNum" sz="quarter" idx="2"/>
          </p:nvPr>
        </p:nvSpPr>
        <p:spPr/>
        <p:txBody>
          <a:bodyPr/>
          <a:lstStyle/>
          <a:p>
            <a:fld id="{86CB4B4D-7CA3-9044-876B-883B54F8677D}" type="slidenum">
              <a:rPr lang="de-DE"/>
              <a:t>5</a:t>
            </a:fld>
            <a:endParaRPr lang="de-DE"/>
          </a:p>
        </p:txBody>
      </p:sp>
      <p:sp>
        <p:nvSpPr>
          <p:cNvPr id="6" name="Textfeld 5">
            <a:extLst>
              <a:ext uri="{FF2B5EF4-FFF2-40B4-BE49-F238E27FC236}">
                <a16:creationId xmlns:a16="http://schemas.microsoft.com/office/drawing/2014/main" id="{9B7559D0-6870-AF18-87D4-0A465F39D99D}"/>
              </a:ext>
            </a:extLst>
          </p:cNvPr>
          <p:cNvSpPr txBox="1"/>
          <p:nvPr/>
        </p:nvSpPr>
        <p:spPr>
          <a:xfrm>
            <a:off x="349724" y="1902420"/>
            <a:ext cx="10577356"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584200" rtl="0" fontAlgn="auto" latinLnBrk="0" hangingPunct="0">
              <a:lnSpc>
                <a:spcPct val="100000"/>
              </a:lnSpc>
              <a:spcBef>
                <a:spcPts val="0"/>
              </a:spcBef>
              <a:spcAft>
                <a:spcPts val="0"/>
              </a:spcAft>
              <a:buClrTx/>
              <a:buSzTx/>
              <a:buFontTx/>
              <a:buChar char="-"/>
              <a:tabLst/>
            </a:pPr>
            <a:r>
              <a:rPr kumimoji="0" lang="de-DE" sz="2400" b="0" i="0" u="none" strike="noStrike" cap="none" spc="0" normalizeH="0" baseline="0">
                <a:ln>
                  <a:noFill/>
                </a:ln>
                <a:solidFill>
                  <a:srgbClr val="000000"/>
                </a:solidFill>
                <a:effectLst/>
                <a:uFillTx/>
                <a:latin typeface="Helvetica Neue"/>
                <a:ea typeface="Helvetica Neue"/>
                <a:cs typeface="Helvetica Neue"/>
                <a:sym typeface="Helvetica Neue"/>
              </a:rPr>
              <a:t>Der Fokus soll a</a:t>
            </a:r>
            <a:r>
              <a:rPr lang="de-DE" b="0"/>
              <a:t>uf den Funktionen des Nutzenden liegen</a:t>
            </a:r>
          </a:p>
          <a:p>
            <a:pPr marL="342900" marR="0" indent="-342900" algn="l" defTabSz="584200" rtl="0" fontAlgn="auto" latinLnBrk="0" hangingPunct="0">
              <a:lnSpc>
                <a:spcPct val="100000"/>
              </a:lnSpc>
              <a:spcBef>
                <a:spcPts val="0"/>
              </a:spcBef>
              <a:spcAft>
                <a:spcPts val="0"/>
              </a:spcAft>
              <a:buClrTx/>
              <a:buSzTx/>
              <a:buFontTx/>
              <a:buChar char="-"/>
              <a:tabLst/>
            </a:pPr>
            <a:endParaRPr lang="de-DE" b="0"/>
          </a:p>
          <a:p>
            <a:pPr marL="342900" marR="0" indent="-342900" algn="l" defTabSz="584200" rtl="0" fontAlgn="auto" latinLnBrk="0" hangingPunct="0">
              <a:lnSpc>
                <a:spcPct val="100000"/>
              </a:lnSpc>
              <a:spcBef>
                <a:spcPts val="0"/>
              </a:spcBef>
              <a:spcAft>
                <a:spcPts val="0"/>
              </a:spcAft>
              <a:buClrTx/>
              <a:buSzTx/>
              <a:buFontTx/>
              <a:buChar char="-"/>
              <a:tabLst/>
            </a:pPr>
            <a:r>
              <a:rPr lang="de-DE" b="0"/>
              <a:t>Administrative Aufgaben und Prozess für Anlaufstellen zunächst weniger relevant </a:t>
            </a:r>
            <a:endParaRPr kumimoji="0" lang="en-DE" sz="2400" b="0" i="0" u="none" strike="noStrike" cap="none" spc="0" normalizeH="0" baseline="0">
              <a:ln>
                <a:noFill/>
              </a:ln>
              <a:solidFill>
                <a:srgbClr val="000000"/>
              </a:solidFill>
              <a:effectLst/>
              <a:uFillTx/>
              <a:latin typeface="Helvetica Neue"/>
              <a:ea typeface="Helvetica Neue"/>
              <a:cs typeface="Helvetica Neue"/>
              <a:sym typeface="Helvetica Neue"/>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Größen und Abstände"/>
          <p:cNvSpPr txBox="1"/>
          <p:nvPr/>
        </p:nvSpPr>
        <p:spPr>
          <a:xfrm>
            <a:off x="766967" y="778217"/>
            <a:ext cx="2135200" cy="3231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defRPr sz="2100" b="0">
                <a:solidFill>
                  <a:srgbClr val="2B2B2B"/>
                </a:solidFill>
                <a:latin typeface="Roboto Slab Bold"/>
                <a:ea typeface="Roboto Slab Bold"/>
                <a:cs typeface="Roboto Slab Bold"/>
                <a:sym typeface="Roboto Slab Bold"/>
              </a:defRPr>
            </a:lvl1pPr>
          </a:lstStyle>
          <a:p>
            <a:r>
              <a:rPr lang="de-DE"/>
              <a:t>Inhaltsverzeichnis</a:t>
            </a:r>
            <a:endParaRPr/>
          </a:p>
        </p:txBody>
      </p:sp>
      <p:sp>
        <p:nvSpPr>
          <p:cNvPr id="215"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6"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7"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18"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19"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0"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1"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2"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3"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4"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5"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226"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227"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28"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29"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0"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1"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2"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3"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4"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5"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6"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7"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38"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39"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0"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1"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242"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243"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248" name="Gruppieren"/>
          <p:cNvGrpSpPr/>
          <p:nvPr/>
        </p:nvGrpSpPr>
        <p:grpSpPr>
          <a:xfrm>
            <a:off x="762000" y="9652000"/>
            <a:ext cx="11480800" cy="254000"/>
            <a:chOff x="0" y="0"/>
            <a:chExt cx="11480798" cy="254000"/>
          </a:xfrm>
        </p:grpSpPr>
        <p:sp>
          <p:nvSpPr>
            <p:cNvPr id="244" name="Rechteck"/>
            <p:cNvSpPr/>
            <p:nvPr/>
          </p:nvSpPr>
          <p:spPr>
            <a:xfrm>
              <a:off x="0" y="0"/>
              <a:ext cx="2870200"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5" name="Rechteck"/>
            <p:cNvSpPr/>
            <p:nvPr/>
          </p:nvSpPr>
          <p:spPr>
            <a:xfrm>
              <a:off x="2870199" y="0"/>
              <a:ext cx="2870201"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6" name="Rechteck"/>
            <p:cNvSpPr/>
            <p:nvPr/>
          </p:nvSpPr>
          <p:spPr>
            <a:xfrm>
              <a:off x="5740399" y="0"/>
              <a:ext cx="2870201"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247" name="Rechteck"/>
            <p:cNvSpPr/>
            <p:nvPr/>
          </p:nvSpPr>
          <p:spPr>
            <a:xfrm>
              <a:off x="8610599"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249" name="Rechteck"/>
          <p:cNvSpPr/>
          <p:nvPr/>
        </p:nvSpPr>
        <p:spPr>
          <a:xfrm>
            <a:off x="1224280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0" name="Rechteck"/>
          <p:cNvSpPr/>
          <p:nvPr/>
        </p:nvSpPr>
        <p:spPr>
          <a:xfrm>
            <a:off x="0" y="9652000"/>
            <a:ext cx="762000" cy="254000"/>
          </a:xfrm>
          <a:prstGeom prst="rect">
            <a:avLst/>
          </a:prstGeom>
          <a:solidFill>
            <a:srgbClr val="4953E1"/>
          </a:solidFill>
          <a:ln w="12700">
            <a:miter lim="400000"/>
          </a:ln>
        </p:spPr>
        <p:txBody>
          <a:bodyPr lIns="50800" tIns="50800" rIns="50800" bIns="50800" anchor="ctr"/>
          <a:lstStyle/>
          <a:p>
            <a:pPr>
              <a:defRPr sz="4200" b="0">
                <a:latin typeface="Gill Sans"/>
                <a:ea typeface="Gill Sans"/>
                <a:cs typeface="Gill Sans"/>
                <a:sym typeface="Gill Sans"/>
              </a:defRPr>
            </a:pPr>
            <a:endParaRPr/>
          </a:p>
        </p:txBody>
      </p:sp>
      <p:sp>
        <p:nvSpPr>
          <p:cNvPr id="251"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Textfeld 1">
            <a:extLst>
              <a:ext uri="{FF2B5EF4-FFF2-40B4-BE49-F238E27FC236}">
                <a16:creationId xmlns:a16="http://schemas.microsoft.com/office/drawing/2014/main" id="{E66D54CB-9288-F2EC-379E-A37C66B1E7F9}"/>
              </a:ext>
            </a:extLst>
          </p:cNvPr>
          <p:cNvSpPr txBox="1"/>
          <p:nvPr/>
        </p:nvSpPr>
        <p:spPr>
          <a:xfrm>
            <a:off x="762000" y="1977429"/>
            <a:ext cx="11674707" cy="47192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kumimoji="0" lang="de-DE" sz="3000" b="0" i="0" u="none" strike="noStrike" cap="none" spc="0" normalizeH="0" baseline="0">
                <a:ln>
                  <a:noFill/>
                </a:ln>
                <a:solidFill>
                  <a:schemeClr val="tx1"/>
                </a:solidFill>
                <a:effectLst/>
                <a:uFillTx/>
                <a:latin typeface="Helvetica Neue"/>
                <a:ea typeface="Helvetica Neue"/>
                <a:cs typeface="Helvetica Neue"/>
                <a:sym typeface="Helvetica Neue"/>
              </a:rPr>
              <a:t>Softwaremodellierung</a:t>
            </a:r>
          </a:p>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lang="de-DE" sz="3000"/>
              <a:t>UI/UX Design</a:t>
            </a:r>
          </a:p>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kumimoji="0" lang="de-DE" sz="3000" b="0" i="0" u="none" strike="noStrike" cap="none" spc="0" normalizeH="0" baseline="0">
                <a:ln>
                  <a:noFill/>
                </a:ln>
                <a:solidFill>
                  <a:srgbClr val="000000"/>
                </a:solidFill>
                <a:effectLst/>
                <a:uFillTx/>
                <a:latin typeface="Helvetica Neue"/>
                <a:ea typeface="Helvetica Neue"/>
                <a:cs typeface="Helvetica Neue"/>
                <a:sym typeface="Helvetica Neue"/>
              </a:rPr>
              <a:t>PoC</a:t>
            </a:r>
            <a:endParaRPr lang="de-DE" sz="3000" b="0" i="0" u="none" strike="noStrike" cap="none" spc="0" normalizeH="0" baseline="0">
              <a:ln>
                <a:noFill/>
              </a:ln>
              <a:solidFill>
                <a:srgbClr val="000000"/>
              </a:solidFill>
              <a:effectLst/>
              <a:uFillTx/>
              <a:latin typeface="Helvetica Neue"/>
              <a:ea typeface="Helvetica Neue"/>
              <a:cs typeface="Helvetica Neue"/>
            </a:endParaRPr>
          </a:p>
          <a:p>
            <a:pPr marL="457200" marR="0" indent="-457200" algn="l" defTabSz="584200" rtl="0" fontAlgn="auto" latinLnBrk="0" hangingPunct="0">
              <a:lnSpc>
                <a:spcPct val="250000"/>
              </a:lnSpc>
              <a:spcBef>
                <a:spcPts val="0"/>
              </a:spcBef>
              <a:spcAft>
                <a:spcPts val="0"/>
              </a:spcAft>
              <a:buClrTx/>
              <a:buSzTx/>
              <a:buFont typeface="+mj-lt"/>
              <a:buAutoNum type="arabicPeriod"/>
              <a:tabLst/>
            </a:pPr>
            <a:r>
              <a:rPr kumimoji="0" lang="de-DE" sz="3000" b="0" i="0" u="none" strike="noStrike" cap="none" spc="0" normalizeH="0" baseline="0">
                <a:ln>
                  <a:noFill/>
                </a:ln>
                <a:solidFill>
                  <a:srgbClr val="000000"/>
                </a:solidFill>
                <a:effectLst/>
                <a:uFillTx/>
                <a:latin typeface="Helvetica Neue"/>
                <a:ea typeface="Helvetica Neue"/>
                <a:cs typeface="Helvetica Neue"/>
                <a:sym typeface="Helvetica Neue"/>
              </a:rPr>
              <a:t>Implementierung</a:t>
            </a:r>
            <a:endParaRPr lang="de-DE" sz="3000" b="0" i="0" u="none" strike="noStrike" cap="none" spc="0" normalizeH="0" baseline="0">
              <a:ln>
                <a:noFill/>
              </a:ln>
              <a:solidFill>
                <a:srgbClr val="000000"/>
              </a:solidFill>
              <a:effectLst/>
              <a:uFillTx/>
              <a:latin typeface="Helvetica Neue"/>
              <a:ea typeface="Helvetica Neue"/>
              <a:cs typeface="Helvetica Neue"/>
            </a:endParaRPr>
          </a:p>
        </p:txBody>
      </p:sp>
      <p:sp>
        <p:nvSpPr>
          <p:cNvPr id="3" name="Foliennummernplatzhalter 2">
            <a:extLst>
              <a:ext uri="{FF2B5EF4-FFF2-40B4-BE49-F238E27FC236}">
                <a16:creationId xmlns:a16="http://schemas.microsoft.com/office/drawing/2014/main" id="{8C3E5035-7E5D-BA83-6103-A074ED002388}"/>
              </a:ext>
            </a:extLst>
          </p:cNvPr>
          <p:cNvSpPr>
            <a:spLocks noGrp="1"/>
          </p:cNvSpPr>
          <p:nvPr>
            <p:ph type="sldNum" sz="quarter" idx="2"/>
          </p:nvPr>
        </p:nvSpPr>
        <p:spPr/>
        <p:txBody>
          <a:bodyPr/>
          <a:lstStyle/>
          <a:p>
            <a:fld id="{86CB4B4D-7CA3-9044-876B-883B54F8677D}" type="slidenum">
              <a:rPr lang="de-DE"/>
              <a:t>6</a:t>
            </a:fld>
            <a:endParaRPr lang="de-DE"/>
          </a:p>
        </p:txBody>
      </p:sp>
    </p:spTree>
    <p:extLst>
      <p:ext uri="{BB962C8B-B14F-4D97-AF65-F5344CB8AC3E}">
        <p14:creationId xmlns:p14="http://schemas.microsoft.com/office/powerpoint/2010/main" val="349482434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Typographie"/>
          <p:cNvSpPr txBox="1"/>
          <p:nvPr/>
        </p:nvSpPr>
        <p:spPr>
          <a:xfrm>
            <a:off x="766967" y="778217"/>
            <a:ext cx="3390352" cy="3231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nchor="ctr">
            <a:spAutoFit/>
          </a:bodyPr>
          <a:lstStyle>
            <a:lvl1pPr algn="l">
              <a:defRPr sz="2100" b="0">
                <a:latin typeface="Roboto Slab Bold"/>
                <a:ea typeface="Roboto Slab Bold"/>
                <a:cs typeface="Roboto Slab Bold"/>
                <a:sym typeface="Roboto Slab Bold"/>
              </a:defRPr>
            </a:lvl1pPr>
          </a:lstStyle>
          <a:p>
            <a:r>
              <a:rPr lang="de-DE"/>
              <a:t>UI/UX Design – Styleguide</a:t>
            </a:r>
          </a:p>
        </p:txBody>
      </p:sp>
      <p:sp>
        <p:nvSpPr>
          <p:cNvPr id="302"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3"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4"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5"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6"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7"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8"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9"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0"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1"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2"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3"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314"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5"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6"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7"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8"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9"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0"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1"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2"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3"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4"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5"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6"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7"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8"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9"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30"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337" name="Gruppieren"/>
          <p:cNvGrpSpPr/>
          <p:nvPr/>
        </p:nvGrpSpPr>
        <p:grpSpPr>
          <a:xfrm>
            <a:off x="0" y="9652000"/>
            <a:ext cx="13004800" cy="254000"/>
            <a:chOff x="0" y="0"/>
            <a:chExt cx="13004800" cy="254000"/>
          </a:xfrm>
        </p:grpSpPr>
        <p:sp>
          <p:nvSpPr>
            <p:cNvPr id="331" name="Rechteck"/>
            <p:cNvSpPr/>
            <p:nvPr/>
          </p:nvSpPr>
          <p:spPr>
            <a:xfrm>
              <a:off x="762000" y="0"/>
              <a:ext cx="2870201"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2" name="Rechteck"/>
            <p:cNvSpPr/>
            <p:nvPr/>
          </p:nvSpPr>
          <p:spPr>
            <a:xfrm>
              <a:off x="3632200" y="0"/>
              <a:ext cx="2870200"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3" name="Rechteck"/>
            <p:cNvSpPr/>
            <p:nvPr/>
          </p:nvSpPr>
          <p:spPr>
            <a:xfrm>
              <a:off x="6502400" y="0"/>
              <a:ext cx="2870200"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4" name="Rechteck"/>
            <p:cNvSpPr/>
            <p:nvPr/>
          </p:nvSpPr>
          <p:spPr>
            <a:xfrm>
              <a:off x="9372600"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5" name="Rechteck"/>
            <p:cNvSpPr/>
            <p:nvPr/>
          </p:nvSpPr>
          <p:spPr>
            <a:xfrm>
              <a:off x="1224280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6" name="Rechteck"/>
            <p:cNvSpPr/>
            <p:nvPr/>
          </p:nvSpPr>
          <p:spPr>
            <a:xfrm>
              <a:off x="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338"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Foliennummernplatzhalter 1">
            <a:extLst>
              <a:ext uri="{FF2B5EF4-FFF2-40B4-BE49-F238E27FC236}">
                <a16:creationId xmlns:a16="http://schemas.microsoft.com/office/drawing/2014/main" id="{C8DF4FBE-2954-7F2F-1B61-3ED9B770A028}"/>
              </a:ext>
            </a:extLst>
          </p:cNvPr>
          <p:cNvSpPr>
            <a:spLocks noGrp="1"/>
          </p:cNvSpPr>
          <p:nvPr>
            <p:ph type="sldNum" sz="quarter" idx="2"/>
          </p:nvPr>
        </p:nvSpPr>
        <p:spPr/>
        <p:txBody>
          <a:bodyPr/>
          <a:lstStyle/>
          <a:p>
            <a:fld id="{86CB4B4D-7CA3-9044-876B-883B54F8677D}" type="slidenum">
              <a:rPr lang="de-DE"/>
              <a:t>7</a:t>
            </a:fld>
            <a:endParaRPr lang="de-DE"/>
          </a:p>
        </p:txBody>
      </p:sp>
      <p:pic>
        <p:nvPicPr>
          <p:cNvPr id="10" name="Grafik 9">
            <a:extLst>
              <a:ext uri="{FF2B5EF4-FFF2-40B4-BE49-F238E27FC236}">
                <a16:creationId xmlns:a16="http://schemas.microsoft.com/office/drawing/2014/main" id="{62446561-4BBA-88FD-4937-F6F779761FE4}"/>
              </a:ext>
            </a:extLst>
          </p:cNvPr>
          <p:cNvPicPr>
            <a:picLocks noChangeAspect="1"/>
          </p:cNvPicPr>
          <p:nvPr/>
        </p:nvPicPr>
        <p:blipFill rotWithShape="1">
          <a:blip r:embed="rId3">
            <a:extLst>
              <a:ext uri="{28A0092B-C50C-407E-A947-70E740481C1C}">
                <a14:useLocalDpi xmlns:a14="http://schemas.microsoft.com/office/drawing/2010/main" val="0"/>
              </a:ext>
            </a:extLst>
          </a:blip>
          <a:srcRect b="7717"/>
          <a:stretch/>
        </p:blipFill>
        <p:spPr>
          <a:xfrm>
            <a:off x="2341542" y="1802384"/>
            <a:ext cx="8655201" cy="7109459"/>
          </a:xfrm>
          <a:prstGeom prst="rect">
            <a:avLst/>
          </a:prstGeom>
        </p:spPr>
      </p:pic>
    </p:spTree>
    <p:extLst>
      <p:ext uri="{BB962C8B-B14F-4D97-AF65-F5344CB8AC3E}">
        <p14:creationId xmlns:p14="http://schemas.microsoft.com/office/powerpoint/2010/main" val="32452063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Typographie"/>
          <p:cNvSpPr txBox="1"/>
          <p:nvPr/>
        </p:nvSpPr>
        <p:spPr>
          <a:xfrm>
            <a:off x="766967" y="778217"/>
            <a:ext cx="5342809" cy="32316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anchor="ctr">
            <a:spAutoFit/>
          </a:bodyPr>
          <a:lstStyle>
            <a:lvl1pPr algn="l">
              <a:defRPr sz="2100" b="0">
                <a:latin typeface="Roboto Slab Bold"/>
                <a:ea typeface="Roboto Slab Bold"/>
                <a:cs typeface="Roboto Slab Bold"/>
                <a:sym typeface="Roboto Slab Bold"/>
              </a:defRPr>
            </a:lvl1pPr>
          </a:lstStyle>
          <a:p>
            <a:r>
              <a:rPr lang="de-DE"/>
              <a:t>UI/UX Design – Startseite und Infobereich</a:t>
            </a:r>
          </a:p>
        </p:txBody>
      </p:sp>
      <p:sp>
        <p:nvSpPr>
          <p:cNvPr id="302"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3"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4"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5"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6"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7"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8"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9"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0"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1"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2"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3"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314"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5"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6"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7"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8"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9"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0"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1"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2"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3"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4"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5"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6"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7"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8"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9"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30"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337" name="Gruppieren"/>
          <p:cNvGrpSpPr/>
          <p:nvPr/>
        </p:nvGrpSpPr>
        <p:grpSpPr>
          <a:xfrm>
            <a:off x="0" y="9652000"/>
            <a:ext cx="13004800" cy="254000"/>
            <a:chOff x="0" y="0"/>
            <a:chExt cx="13004800" cy="254000"/>
          </a:xfrm>
        </p:grpSpPr>
        <p:sp>
          <p:nvSpPr>
            <p:cNvPr id="331" name="Rechteck"/>
            <p:cNvSpPr/>
            <p:nvPr/>
          </p:nvSpPr>
          <p:spPr>
            <a:xfrm>
              <a:off x="762000" y="0"/>
              <a:ext cx="2870201"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2" name="Rechteck"/>
            <p:cNvSpPr/>
            <p:nvPr/>
          </p:nvSpPr>
          <p:spPr>
            <a:xfrm>
              <a:off x="3632200" y="0"/>
              <a:ext cx="2870200"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3" name="Rechteck"/>
            <p:cNvSpPr/>
            <p:nvPr/>
          </p:nvSpPr>
          <p:spPr>
            <a:xfrm>
              <a:off x="6502400" y="0"/>
              <a:ext cx="2870200"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4" name="Rechteck"/>
            <p:cNvSpPr/>
            <p:nvPr/>
          </p:nvSpPr>
          <p:spPr>
            <a:xfrm>
              <a:off x="9372600"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5" name="Rechteck"/>
            <p:cNvSpPr/>
            <p:nvPr/>
          </p:nvSpPr>
          <p:spPr>
            <a:xfrm>
              <a:off x="1224280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6" name="Rechteck"/>
            <p:cNvSpPr/>
            <p:nvPr/>
          </p:nvSpPr>
          <p:spPr>
            <a:xfrm>
              <a:off x="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338"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Foliennummernplatzhalter 1">
            <a:extLst>
              <a:ext uri="{FF2B5EF4-FFF2-40B4-BE49-F238E27FC236}">
                <a16:creationId xmlns:a16="http://schemas.microsoft.com/office/drawing/2014/main" id="{C8DF4FBE-2954-7F2F-1B61-3ED9B770A028}"/>
              </a:ext>
            </a:extLst>
          </p:cNvPr>
          <p:cNvSpPr>
            <a:spLocks noGrp="1"/>
          </p:cNvSpPr>
          <p:nvPr>
            <p:ph type="sldNum" sz="quarter" idx="2"/>
          </p:nvPr>
        </p:nvSpPr>
        <p:spPr/>
        <p:txBody>
          <a:bodyPr/>
          <a:lstStyle/>
          <a:p>
            <a:fld id="{86CB4B4D-7CA3-9044-876B-883B54F8677D}" type="slidenum">
              <a:rPr lang="de-DE"/>
              <a:t>8</a:t>
            </a:fld>
            <a:endParaRPr lang="de-DE"/>
          </a:p>
        </p:txBody>
      </p:sp>
      <p:pic>
        <p:nvPicPr>
          <p:cNvPr id="4" name="Grafik 3" descr="Ein Bild, das Text enthält.&#10;&#10;Automatisch generierte Beschreibung">
            <a:extLst>
              <a:ext uri="{FF2B5EF4-FFF2-40B4-BE49-F238E27FC236}">
                <a16:creationId xmlns:a16="http://schemas.microsoft.com/office/drawing/2014/main" id="{F924D956-B355-D1A4-19E5-45563446C0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5125" y="1248410"/>
            <a:ext cx="3282950" cy="7115606"/>
          </a:xfrm>
          <a:prstGeom prst="rect">
            <a:avLst/>
          </a:prstGeom>
        </p:spPr>
      </p:pic>
      <p:pic>
        <p:nvPicPr>
          <p:cNvPr id="6" name="Grafik 5">
            <a:extLst>
              <a:ext uri="{FF2B5EF4-FFF2-40B4-BE49-F238E27FC236}">
                <a16:creationId xmlns:a16="http://schemas.microsoft.com/office/drawing/2014/main" id="{B8AEE4BB-CBD7-72AD-08B6-DCEF6D1076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6847" y="1248410"/>
            <a:ext cx="3282459" cy="7114539"/>
          </a:xfrm>
          <a:prstGeom prst="rect">
            <a:avLst/>
          </a:prstGeom>
        </p:spPr>
      </p:pic>
      <p:sp>
        <p:nvSpPr>
          <p:cNvPr id="10" name="Textfeld 9">
            <a:extLst>
              <a:ext uri="{FF2B5EF4-FFF2-40B4-BE49-F238E27FC236}">
                <a16:creationId xmlns:a16="http://schemas.microsoft.com/office/drawing/2014/main" id="{1F11AA75-42D8-4125-54E2-3C957213D7FF}"/>
              </a:ext>
            </a:extLst>
          </p:cNvPr>
          <p:cNvSpPr txBox="1"/>
          <p:nvPr/>
        </p:nvSpPr>
        <p:spPr>
          <a:xfrm>
            <a:off x="1486535" y="8581658"/>
            <a:ext cx="10298430" cy="584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kumimoji="0" lang="en-GB" sz="1600" b="1" i="0" u="none" strike="noStrike" cap="none" spc="0" normalizeH="0" baseline="0">
                <a:ln>
                  <a:noFill/>
                </a:ln>
                <a:solidFill>
                  <a:srgbClr val="000000"/>
                </a:solidFill>
                <a:effectLst/>
                <a:uFillTx/>
                <a:latin typeface="Helvetica Neue"/>
                <a:ea typeface="Helvetica Neue"/>
                <a:cs typeface="Helvetica Neue"/>
                <a:sym typeface="Helvetica Neue"/>
              </a:rPr>
              <a:t>https://www.figma.com/proto/c9G3wt34YlxQroX9yAWTTU/Entwicklungsprojekt?page-id=0%3A1&amp;node-id=1%3A33&amp;viewport=2792%2C4157%2C1.39&amp;scaling=scale-down&amp;starting-point-node-id=1%3A33</a:t>
            </a:r>
            <a:endParaRPr kumimoji="0" lang="en-DE" sz="1600" b="1" i="0" u="none" strike="noStrike" cap="none" spc="0" normalizeH="0" baseline="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2452763149"/>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Typographie"/>
          <p:cNvSpPr txBox="1"/>
          <p:nvPr/>
        </p:nvSpPr>
        <p:spPr>
          <a:xfrm>
            <a:off x="766967" y="778217"/>
            <a:ext cx="5993628" cy="32316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0" tIns="0" rIns="0" bIns="0" anchor="ctr">
            <a:spAutoFit/>
          </a:bodyPr>
          <a:lstStyle>
            <a:lvl1pPr algn="l">
              <a:defRPr sz="2100" b="0">
                <a:latin typeface="Roboto Slab Bold"/>
                <a:ea typeface="Roboto Slab Bold"/>
                <a:cs typeface="Roboto Slab Bold"/>
                <a:sym typeface="Roboto Slab Bold"/>
              </a:defRPr>
            </a:lvl1pPr>
          </a:lstStyle>
          <a:p>
            <a:r>
              <a:rPr lang="de-DE"/>
              <a:t>UI/UX Design – Listenansicht und Großansicht</a:t>
            </a:r>
          </a:p>
        </p:txBody>
      </p:sp>
      <p:sp>
        <p:nvSpPr>
          <p:cNvPr id="302" name="133"/>
          <p:cNvSpPr/>
          <p:nvPr/>
        </p:nvSpPr>
        <p:spPr>
          <a:xfrm>
            <a:off x="768350" y="10079566"/>
            <a:ext cx="1689101"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3" name="21"/>
          <p:cNvSpPr/>
          <p:nvPr/>
        </p:nvSpPr>
        <p:spPr>
          <a:xfrm>
            <a:off x="24574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4" name="133"/>
          <p:cNvSpPr/>
          <p:nvPr/>
        </p:nvSpPr>
        <p:spPr>
          <a:xfrm>
            <a:off x="27241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5" name="21"/>
          <p:cNvSpPr/>
          <p:nvPr/>
        </p:nvSpPr>
        <p:spPr>
          <a:xfrm>
            <a:off x="44132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6" name="133"/>
          <p:cNvSpPr/>
          <p:nvPr/>
        </p:nvSpPr>
        <p:spPr>
          <a:xfrm>
            <a:off x="46799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7" name="21"/>
          <p:cNvSpPr/>
          <p:nvPr/>
        </p:nvSpPr>
        <p:spPr>
          <a:xfrm>
            <a:off x="63690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08" name="133"/>
          <p:cNvSpPr/>
          <p:nvPr/>
        </p:nvSpPr>
        <p:spPr>
          <a:xfrm>
            <a:off x="66357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09" name="21"/>
          <p:cNvSpPr/>
          <p:nvPr/>
        </p:nvSpPr>
        <p:spPr>
          <a:xfrm>
            <a:off x="83248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0" name="133"/>
          <p:cNvSpPr/>
          <p:nvPr/>
        </p:nvSpPr>
        <p:spPr>
          <a:xfrm>
            <a:off x="85915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1" name="21"/>
          <p:cNvSpPr/>
          <p:nvPr/>
        </p:nvSpPr>
        <p:spPr>
          <a:xfrm>
            <a:off x="10280650" y="10079566"/>
            <a:ext cx="266700" cy="2667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2" name="133"/>
          <p:cNvSpPr/>
          <p:nvPr/>
        </p:nvSpPr>
        <p:spPr>
          <a:xfrm>
            <a:off x="10547350" y="10079566"/>
            <a:ext cx="1689100" cy="1689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133</a:t>
            </a:r>
          </a:p>
        </p:txBody>
      </p:sp>
      <p:sp>
        <p:nvSpPr>
          <p:cNvPr id="313" name="67"/>
          <p:cNvSpPr/>
          <p:nvPr/>
        </p:nvSpPr>
        <p:spPr>
          <a:xfrm>
            <a:off x="-1041400" y="-6351"/>
            <a:ext cx="850900" cy="8509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67</a:t>
            </a:r>
          </a:p>
        </p:txBody>
      </p:sp>
      <p:sp>
        <p:nvSpPr>
          <p:cNvPr id="314" name="53"/>
          <p:cNvSpPr/>
          <p:nvPr/>
        </p:nvSpPr>
        <p:spPr>
          <a:xfrm>
            <a:off x="-863600" y="844549"/>
            <a:ext cx="673100" cy="673101"/>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5" name="21"/>
          <p:cNvSpPr/>
          <p:nvPr/>
        </p:nvSpPr>
        <p:spPr>
          <a:xfrm>
            <a:off x="-457200" y="1517650"/>
            <a:ext cx="266700"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6" name="53"/>
          <p:cNvSpPr/>
          <p:nvPr/>
        </p:nvSpPr>
        <p:spPr>
          <a:xfrm>
            <a:off x="-863600" y="1784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7" name="21"/>
          <p:cNvSpPr/>
          <p:nvPr/>
        </p:nvSpPr>
        <p:spPr>
          <a:xfrm>
            <a:off x="-457201" y="2457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18" name="53"/>
          <p:cNvSpPr/>
          <p:nvPr/>
        </p:nvSpPr>
        <p:spPr>
          <a:xfrm>
            <a:off x="-863600" y="2724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19" name="21"/>
          <p:cNvSpPr/>
          <p:nvPr/>
        </p:nvSpPr>
        <p:spPr>
          <a:xfrm>
            <a:off x="-457201" y="3397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0" name="53"/>
          <p:cNvSpPr/>
          <p:nvPr/>
        </p:nvSpPr>
        <p:spPr>
          <a:xfrm>
            <a:off x="-863600" y="3663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1" name="21"/>
          <p:cNvSpPr/>
          <p:nvPr/>
        </p:nvSpPr>
        <p:spPr>
          <a:xfrm>
            <a:off x="-457201" y="43370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2" name="53"/>
          <p:cNvSpPr/>
          <p:nvPr/>
        </p:nvSpPr>
        <p:spPr>
          <a:xfrm>
            <a:off x="-863600" y="46037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3" name="21"/>
          <p:cNvSpPr/>
          <p:nvPr/>
        </p:nvSpPr>
        <p:spPr>
          <a:xfrm>
            <a:off x="-457201" y="52768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4" name="53"/>
          <p:cNvSpPr/>
          <p:nvPr/>
        </p:nvSpPr>
        <p:spPr>
          <a:xfrm>
            <a:off x="-863600" y="55435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5" name="21"/>
          <p:cNvSpPr/>
          <p:nvPr/>
        </p:nvSpPr>
        <p:spPr>
          <a:xfrm>
            <a:off x="-457201" y="62166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6" name="53"/>
          <p:cNvSpPr/>
          <p:nvPr/>
        </p:nvSpPr>
        <p:spPr>
          <a:xfrm>
            <a:off x="-863600" y="64833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7" name="21"/>
          <p:cNvSpPr/>
          <p:nvPr/>
        </p:nvSpPr>
        <p:spPr>
          <a:xfrm>
            <a:off x="-457201" y="71564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28" name="53"/>
          <p:cNvSpPr/>
          <p:nvPr/>
        </p:nvSpPr>
        <p:spPr>
          <a:xfrm>
            <a:off x="-863600" y="74231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sp>
        <p:nvSpPr>
          <p:cNvPr id="329" name="21"/>
          <p:cNvSpPr/>
          <p:nvPr/>
        </p:nvSpPr>
        <p:spPr>
          <a:xfrm>
            <a:off x="-457201" y="8096250"/>
            <a:ext cx="266701" cy="2667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21</a:t>
            </a:r>
          </a:p>
        </p:txBody>
      </p:sp>
      <p:sp>
        <p:nvSpPr>
          <p:cNvPr id="330" name="53"/>
          <p:cNvSpPr/>
          <p:nvPr/>
        </p:nvSpPr>
        <p:spPr>
          <a:xfrm>
            <a:off x="-863600" y="8362950"/>
            <a:ext cx="673100" cy="673100"/>
          </a:xfrm>
          <a:prstGeom prst="rect">
            <a:avLst/>
          </a:prstGeom>
          <a:solidFill>
            <a:srgbClr val="000000">
              <a:alpha val="30000"/>
            </a:srgb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lstStyle>
            <a:lvl1pPr>
              <a:defRPr sz="800" b="0">
                <a:solidFill>
                  <a:srgbClr val="FFFFFF"/>
                </a:solidFill>
                <a:latin typeface="PT Sans"/>
                <a:ea typeface="PT Sans"/>
                <a:cs typeface="PT Sans"/>
                <a:sym typeface="PT Sans"/>
              </a:defRPr>
            </a:lvl1pPr>
          </a:lstStyle>
          <a:p>
            <a:r>
              <a:t>53</a:t>
            </a:r>
          </a:p>
        </p:txBody>
      </p:sp>
      <p:grpSp>
        <p:nvGrpSpPr>
          <p:cNvPr id="337" name="Gruppieren"/>
          <p:cNvGrpSpPr/>
          <p:nvPr/>
        </p:nvGrpSpPr>
        <p:grpSpPr>
          <a:xfrm>
            <a:off x="0" y="9652000"/>
            <a:ext cx="13004800" cy="254000"/>
            <a:chOff x="0" y="0"/>
            <a:chExt cx="13004800" cy="254000"/>
          </a:xfrm>
        </p:grpSpPr>
        <p:sp>
          <p:nvSpPr>
            <p:cNvPr id="331" name="Rechteck"/>
            <p:cNvSpPr/>
            <p:nvPr/>
          </p:nvSpPr>
          <p:spPr>
            <a:xfrm>
              <a:off x="762000" y="0"/>
              <a:ext cx="2870201" cy="254000"/>
            </a:xfrm>
            <a:prstGeom prst="rect">
              <a:avLst/>
            </a:prstGeom>
            <a:solidFill>
              <a:srgbClr val="01AD2F"/>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2" name="Rechteck"/>
            <p:cNvSpPr/>
            <p:nvPr/>
          </p:nvSpPr>
          <p:spPr>
            <a:xfrm>
              <a:off x="3632200" y="0"/>
              <a:ext cx="2870200" cy="254000"/>
            </a:xfrm>
            <a:prstGeom prst="rect">
              <a:avLst/>
            </a:prstGeom>
            <a:solidFill>
              <a:srgbClr val="DD1166"/>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3" name="Rechteck"/>
            <p:cNvSpPr/>
            <p:nvPr/>
          </p:nvSpPr>
          <p:spPr>
            <a:xfrm>
              <a:off x="6502400" y="0"/>
              <a:ext cx="2870200" cy="254000"/>
            </a:xfrm>
            <a:prstGeom prst="rect">
              <a:avLst/>
            </a:prstGeom>
            <a:solidFill>
              <a:srgbClr val="9314CE"/>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4" name="Rechteck"/>
            <p:cNvSpPr/>
            <p:nvPr/>
          </p:nvSpPr>
          <p:spPr>
            <a:xfrm>
              <a:off x="9372600" y="0"/>
              <a:ext cx="2870200" cy="254000"/>
            </a:xfrm>
            <a:prstGeom prst="rect">
              <a:avLst/>
            </a:prstGeom>
            <a:solidFill>
              <a:srgbClr val="231F20"/>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5" name="Rechteck"/>
            <p:cNvSpPr/>
            <p:nvPr/>
          </p:nvSpPr>
          <p:spPr>
            <a:xfrm>
              <a:off x="1224280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sp>
          <p:nvSpPr>
            <p:cNvPr id="336" name="Rechteck"/>
            <p:cNvSpPr/>
            <p:nvPr/>
          </p:nvSpPr>
          <p:spPr>
            <a:xfrm>
              <a:off x="0" y="0"/>
              <a:ext cx="762000" cy="254000"/>
            </a:xfrm>
            <a:prstGeom prst="rect">
              <a:avLst/>
            </a:prstGeom>
            <a:solidFill>
              <a:srgbClr val="4953E1"/>
            </a:solidFill>
            <a:ln w="12700" cap="flat">
              <a:noFill/>
              <a:miter lim="400000"/>
            </a:ln>
            <a:effectLst/>
          </p:spPr>
          <p:txBody>
            <a:bodyPr wrap="square" lIns="50800" tIns="50800" rIns="50800" bIns="50800" numCol="1" anchor="ctr">
              <a:noAutofit/>
            </a:bodyPr>
            <a:lstStyle/>
            <a:p>
              <a:pPr>
                <a:defRPr sz="4200" b="0">
                  <a:latin typeface="Gill Sans"/>
                  <a:ea typeface="Gill Sans"/>
                  <a:cs typeface="Gill Sans"/>
                  <a:sym typeface="Gill Sans"/>
                </a:defRPr>
              </a:pPr>
              <a:endParaRPr/>
            </a:p>
          </p:txBody>
        </p:sp>
      </p:grpSp>
      <p:sp>
        <p:nvSpPr>
          <p:cNvPr id="338" name="Linie"/>
          <p:cNvSpPr/>
          <p:nvPr/>
        </p:nvSpPr>
        <p:spPr>
          <a:xfrm>
            <a:off x="768350" y="1193800"/>
            <a:ext cx="11474450" cy="0"/>
          </a:xfrm>
          <a:prstGeom prst="line">
            <a:avLst/>
          </a:prstGeom>
          <a:ln w="25400">
            <a:solidFill>
              <a:srgbClr val="8723C7"/>
            </a:solidFill>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2" name="Foliennummernplatzhalter 1">
            <a:extLst>
              <a:ext uri="{FF2B5EF4-FFF2-40B4-BE49-F238E27FC236}">
                <a16:creationId xmlns:a16="http://schemas.microsoft.com/office/drawing/2014/main" id="{C8DF4FBE-2954-7F2F-1B61-3ED9B770A028}"/>
              </a:ext>
            </a:extLst>
          </p:cNvPr>
          <p:cNvSpPr>
            <a:spLocks noGrp="1"/>
          </p:cNvSpPr>
          <p:nvPr>
            <p:ph type="sldNum" sz="quarter" idx="2"/>
          </p:nvPr>
        </p:nvSpPr>
        <p:spPr/>
        <p:txBody>
          <a:bodyPr/>
          <a:lstStyle/>
          <a:p>
            <a:fld id="{86CB4B4D-7CA3-9044-876B-883B54F8677D}" type="slidenum">
              <a:rPr lang="de-DE"/>
              <a:t>9</a:t>
            </a:fld>
            <a:endParaRPr lang="de-DE"/>
          </a:p>
        </p:txBody>
      </p:sp>
      <p:pic>
        <p:nvPicPr>
          <p:cNvPr id="7" name="Picture 8" descr="Graphical user interface, text, application, email&#10;&#10;Description automatically generated">
            <a:extLst>
              <a:ext uri="{FF2B5EF4-FFF2-40B4-BE49-F238E27FC236}">
                <a16:creationId xmlns:a16="http://schemas.microsoft.com/office/drawing/2014/main" id="{63C36C4C-F2A3-CC92-B339-DBEE16609BC4}"/>
              </a:ext>
            </a:extLst>
          </p:cNvPr>
          <p:cNvPicPr>
            <a:picLocks noChangeAspect="1"/>
          </p:cNvPicPr>
          <p:nvPr/>
        </p:nvPicPr>
        <p:blipFill>
          <a:blip r:embed="rId3"/>
          <a:stretch>
            <a:fillRect/>
          </a:stretch>
        </p:blipFill>
        <p:spPr>
          <a:xfrm>
            <a:off x="8324850" y="1526498"/>
            <a:ext cx="3610739" cy="7818807"/>
          </a:xfrm>
          <a:prstGeom prst="rect">
            <a:avLst/>
          </a:prstGeom>
        </p:spPr>
      </p:pic>
      <p:pic>
        <p:nvPicPr>
          <p:cNvPr id="9" name="Picture 9" descr="Graphical user interface, text, application, chat or text message&#10;&#10;Description automatically generated">
            <a:extLst>
              <a:ext uri="{FF2B5EF4-FFF2-40B4-BE49-F238E27FC236}">
                <a16:creationId xmlns:a16="http://schemas.microsoft.com/office/drawing/2014/main" id="{5F58BFB6-013C-46FC-9D89-F54ACE50F1A6}"/>
              </a:ext>
            </a:extLst>
          </p:cNvPr>
          <p:cNvPicPr>
            <a:picLocks noChangeAspect="1"/>
          </p:cNvPicPr>
          <p:nvPr/>
        </p:nvPicPr>
        <p:blipFill>
          <a:blip r:embed="rId4"/>
          <a:stretch>
            <a:fillRect/>
          </a:stretch>
        </p:blipFill>
        <p:spPr>
          <a:xfrm>
            <a:off x="4466590" y="1526498"/>
            <a:ext cx="3603533" cy="7811534"/>
          </a:xfrm>
          <a:prstGeom prst="rect">
            <a:avLst/>
          </a:prstGeom>
        </p:spPr>
      </p:pic>
      <p:pic>
        <p:nvPicPr>
          <p:cNvPr id="4" name="Grafik 3">
            <a:extLst>
              <a:ext uri="{FF2B5EF4-FFF2-40B4-BE49-F238E27FC236}">
                <a16:creationId xmlns:a16="http://schemas.microsoft.com/office/drawing/2014/main" id="{FBE4C381-2F6F-5F5A-63D0-8B10F1AE75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1544" y="1526498"/>
            <a:ext cx="3620319" cy="7846831"/>
          </a:xfrm>
          <a:prstGeom prst="rect">
            <a:avLst/>
          </a:prstGeom>
        </p:spPr>
      </p:pic>
    </p:spTree>
    <p:extLst>
      <p:ext uri="{BB962C8B-B14F-4D97-AF65-F5344CB8AC3E}">
        <p14:creationId xmlns:p14="http://schemas.microsoft.com/office/powerpoint/2010/main" val="1662752167"/>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Benutzerdefiniert</PresentationFormat>
  <Slides>16</Slides>
  <Notes>16</Notes>
  <HiddenSlides>0</HiddenSlides>
  <ScaleCrop>false</ScaleCrop>
  <HeadingPairs>
    <vt:vector size="4" baseType="variant">
      <vt:variant>
        <vt:lpstr>Design</vt:lpstr>
      </vt:variant>
      <vt:variant>
        <vt:i4>1</vt:i4>
      </vt:variant>
      <vt:variant>
        <vt:lpstr>Folientitel</vt:lpstr>
      </vt:variant>
      <vt:variant>
        <vt:i4>16</vt:i4>
      </vt:variant>
    </vt:vector>
  </HeadingPairs>
  <TitlesOfParts>
    <vt:vector size="17" baseType="lpstr">
      <vt:lpstr>White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cp:revision>1098</cp:revision>
  <dcterms:modified xsi:type="dcterms:W3CDTF">2023-01-13T00:02:24Z</dcterms:modified>
</cp:coreProperties>
</file>